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84" r:id="rId2"/>
  </p:sldMasterIdLst>
  <p:notesMasterIdLst>
    <p:notesMasterId r:id="rId28"/>
  </p:notesMasterIdLst>
  <p:sldIdLst>
    <p:sldId id="324" r:id="rId3"/>
    <p:sldId id="327" r:id="rId4"/>
    <p:sldId id="341" r:id="rId5"/>
    <p:sldId id="323" r:id="rId6"/>
    <p:sldId id="344" r:id="rId7"/>
    <p:sldId id="328" r:id="rId8"/>
    <p:sldId id="334" r:id="rId9"/>
    <p:sldId id="342" r:id="rId10"/>
    <p:sldId id="345" r:id="rId11"/>
    <p:sldId id="348" r:id="rId12"/>
    <p:sldId id="349" r:id="rId13"/>
    <p:sldId id="351" r:id="rId14"/>
    <p:sldId id="352" r:id="rId15"/>
    <p:sldId id="353" r:id="rId16"/>
    <p:sldId id="354" r:id="rId17"/>
    <p:sldId id="355" r:id="rId18"/>
    <p:sldId id="356" r:id="rId19"/>
    <p:sldId id="357" r:id="rId20"/>
    <p:sldId id="358" r:id="rId21"/>
    <p:sldId id="366" r:id="rId22"/>
    <p:sldId id="337" r:id="rId23"/>
    <p:sldId id="338" r:id="rId24"/>
    <p:sldId id="339" r:id="rId25"/>
    <p:sldId id="368" r:id="rId26"/>
    <p:sldId id="370"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3ED8FC-3FD7-4DF8-AF98-4B9B90CFB3D5}" v="107" dt="2024-04-05T11:31:45.4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73995" autoAdjust="0"/>
  </p:normalViewPr>
  <p:slideViewPr>
    <p:cSldViewPr snapToGrid="0">
      <p:cViewPr varScale="1">
        <p:scale>
          <a:sx n="110" d="100"/>
          <a:sy n="110" d="100"/>
        </p:scale>
        <p:origin x="1488" y="10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velaars Garcia, Patricia Paloma" userId="2b99bccb-d320-45bd-96ab-c697aa4ca378" providerId="ADAL" clId="{8E3ED8FC-3FD7-4DF8-AF98-4B9B90CFB3D5}"/>
    <pc:docChg chg="undo redo custSel addSld delSld modSld sldOrd delMainMaster">
      <pc:chgData name="Kavelaars Garcia, Patricia Paloma" userId="2b99bccb-d320-45bd-96ab-c697aa4ca378" providerId="ADAL" clId="{8E3ED8FC-3FD7-4DF8-AF98-4B9B90CFB3D5}" dt="2024-04-05T11:40:40.244" v="1184" actId="1076"/>
      <pc:docMkLst>
        <pc:docMk/>
      </pc:docMkLst>
      <pc:sldChg chg="del">
        <pc:chgData name="Kavelaars Garcia, Patricia Paloma" userId="2b99bccb-d320-45bd-96ab-c697aa4ca378" providerId="ADAL" clId="{8E3ED8FC-3FD7-4DF8-AF98-4B9B90CFB3D5}" dt="2024-04-05T10:00:24.313" v="310" actId="2696"/>
        <pc:sldMkLst>
          <pc:docMk/>
          <pc:sldMk cId="3670252951" sldId="281"/>
        </pc:sldMkLst>
      </pc:sldChg>
      <pc:sldChg chg="modSp mod modTransition modAnim">
        <pc:chgData name="Kavelaars Garcia, Patricia Paloma" userId="2b99bccb-d320-45bd-96ab-c697aa4ca378" providerId="ADAL" clId="{8E3ED8FC-3FD7-4DF8-AF98-4B9B90CFB3D5}" dt="2024-04-05T11:20:19.187" v="1089"/>
        <pc:sldMkLst>
          <pc:docMk/>
          <pc:sldMk cId="2405883371" sldId="323"/>
        </pc:sldMkLst>
        <pc:spChg chg="mod">
          <ac:chgData name="Kavelaars Garcia, Patricia Paloma" userId="2b99bccb-d320-45bd-96ab-c697aa4ca378" providerId="ADAL" clId="{8E3ED8FC-3FD7-4DF8-AF98-4B9B90CFB3D5}" dt="2024-04-05T09:58:00.674" v="307" actId="255"/>
          <ac:spMkLst>
            <pc:docMk/>
            <pc:sldMk cId="2405883371" sldId="323"/>
            <ac:spMk id="69" creationId="{AF91527C-668E-4A74-8B6C-953740D293EB}"/>
          </ac:spMkLst>
        </pc:spChg>
      </pc:sldChg>
      <pc:sldChg chg="addSp delSp modSp del mod ord">
        <pc:chgData name="Kavelaars Garcia, Patricia Paloma" userId="2b99bccb-d320-45bd-96ab-c697aa4ca378" providerId="ADAL" clId="{8E3ED8FC-3FD7-4DF8-AF98-4B9B90CFB3D5}" dt="2024-04-05T11:25:26.093" v="1113"/>
        <pc:sldMkLst>
          <pc:docMk/>
          <pc:sldMk cId="3587208978" sldId="324"/>
        </pc:sldMkLst>
        <pc:spChg chg="del">
          <ac:chgData name="Kavelaars Garcia, Patricia Paloma" userId="2b99bccb-d320-45bd-96ab-c697aa4ca378" providerId="ADAL" clId="{8E3ED8FC-3FD7-4DF8-AF98-4B9B90CFB3D5}" dt="2024-04-05T11:25:24.689" v="1112" actId="478"/>
          <ac:spMkLst>
            <pc:docMk/>
            <pc:sldMk cId="3587208978" sldId="324"/>
            <ac:spMk id="3" creationId="{6C6EC472-52EE-4552-A46B-F29E247FB9A8}"/>
          </ac:spMkLst>
        </pc:spChg>
        <pc:spChg chg="add mod">
          <ac:chgData name="Kavelaars Garcia, Patricia Paloma" userId="2b99bccb-d320-45bd-96ab-c697aa4ca378" providerId="ADAL" clId="{8E3ED8FC-3FD7-4DF8-AF98-4B9B90CFB3D5}" dt="2024-04-05T11:25:14.804" v="1111"/>
          <ac:spMkLst>
            <pc:docMk/>
            <pc:sldMk cId="3587208978" sldId="324"/>
            <ac:spMk id="4" creationId="{25596707-90DD-AF0B-9D93-89DF5AFA3B65}"/>
          </ac:spMkLst>
        </pc:spChg>
        <pc:spChg chg="del mod">
          <ac:chgData name="Kavelaars Garcia, Patricia Paloma" userId="2b99bccb-d320-45bd-96ab-c697aa4ca378" providerId="ADAL" clId="{8E3ED8FC-3FD7-4DF8-AF98-4B9B90CFB3D5}" dt="2024-04-05T11:25:13.508" v="1110" actId="478"/>
          <ac:spMkLst>
            <pc:docMk/>
            <pc:sldMk cId="3587208978" sldId="324"/>
            <ac:spMk id="5" creationId="{93D09E46-9060-4C48-82FE-DE51C5005D85}"/>
          </ac:spMkLst>
        </pc:spChg>
        <pc:spChg chg="add mod">
          <ac:chgData name="Kavelaars Garcia, Patricia Paloma" userId="2b99bccb-d320-45bd-96ab-c697aa4ca378" providerId="ADAL" clId="{8E3ED8FC-3FD7-4DF8-AF98-4B9B90CFB3D5}" dt="2024-04-05T11:25:26.093" v="1113"/>
          <ac:spMkLst>
            <pc:docMk/>
            <pc:sldMk cId="3587208978" sldId="324"/>
            <ac:spMk id="6" creationId="{91CE6EDE-C678-C41B-3391-9865BE9E9332}"/>
          </ac:spMkLst>
        </pc:spChg>
        <pc:picChg chg="mod">
          <ac:chgData name="Kavelaars Garcia, Patricia Paloma" userId="2b99bccb-d320-45bd-96ab-c697aa4ca378" providerId="ADAL" clId="{8E3ED8FC-3FD7-4DF8-AF98-4B9B90CFB3D5}" dt="2024-04-05T11:22:49.023" v="1097" actId="1076"/>
          <ac:picMkLst>
            <pc:docMk/>
            <pc:sldMk cId="3587208978" sldId="324"/>
            <ac:picMk id="12" creationId="{B4A6AC44-72C9-4BF8-BC94-1BB25D8DA9C0}"/>
          </ac:picMkLst>
        </pc:picChg>
      </pc:sldChg>
      <pc:sldChg chg="del">
        <pc:chgData name="Kavelaars Garcia, Patricia Paloma" userId="2b99bccb-d320-45bd-96ab-c697aa4ca378" providerId="ADAL" clId="{8E3ED8FC-3FD7-4DF8-AF98-4B9B90CFB3D5}" dt="2024-04-05T11:25:01.291" v="1109" actId="2696"/>
        <pc:sldMkLst>
          <pc:docMk/>
          <pc:sldMk cId="2118209311" sldId="326"/>
        </pc:sldMkLst>
      </pc:sldChg>
      <pc:sldChg chg="modSp mod modTransition">
        <pc:chgData name="Kavelaars Garcia, Patricia Paloma" userId="2b99bccb-d320-45bd-96ab-c697aa4ca378" providerId="ADAL" clId="{8E3ED8FC-3FD7-4DF8-AF98-4B9B90CFB3D5}" dt="2024-04-05T11:26:33.067" v="1119" actId="1076"/>
        <pc:sldMkLst>
          <pc:docMk/>
          <pc:sldMk cId="3199446435" sldId="327"/>
        </pc:sldMkLst>
        <pc:spChg chg="mod">
          <ac:chgData name="Kavelaars Garcia, Patricia Paloma" userId="2b99bccb-d320-45bd-96ab-c697aa4ca378" providerId="ADAL" clId="{8E3ED8FC-3FD7-4DF8-AF98-4B9B90CFB3D5}" dt="2024-04-05T11:26:33.067" v="1119" actId="1076"/>
          <ac:spMkLst>
            <pc:docMk/>
            <pc:sldMk cId="3199446435" sldId="327"/>
            <ac:spMk id="5" creationId="{A20698F5-A60F-43E6-9D07-2BD760124DDA}"/>
          </ac:spMkLst>
        </pc:spChg>
      </pc:sldChg>
      <pc:sldChg chg="addSp delSp modSp mod modTransition modAnim">
        <pc:chgData name="Kavelaars Garcia, Patricia Paloma" userId="2b99bccb-d320-45bd-96ab-c697aa4ca378" providerId="ADAL" clId="{8E3ED8FC-3FD7-4DF8-AF98-4B9B90CFB3D5}" dt="2024-04-05T11:27:04.826" v="1123" actId="108"/>
        <pc:sldMkLst>
          <pc:docMk/>
          <pc:sldMk cId="1752938319" sldId="328"/>
        </pc:sldMkLst>
        <pc:spChg chg="mod">
          <ac:chgData name="Kavelaars Garcia, Patricia Paloma" userId="2b99bccb-d320-45bd-96ab-c697aa4ca378" providerId="ADAL" clId="{8E3ED8FC-3FD7-4DF8-AF98-4B9B90CFB3D5}" dt="2024-04-05T09:23:27.308" v="14" actId="20577"/>
          <ac:spMkLst>
            <pc:docMk/>
            <pc:sldMk cId="1752938319" sldId="328"/>
            <ac:spMk id="3" creationId="{B314F52B-261D-9686-8302-DDC9D8FFCDB5}"/>
          </ac:spMkLst>
        </pc:spChg>
        <pc:spChg chg="del">
          <ac:chgData name="Kavelaars Garcia, Patricia Paloma" userId="2b99bccb-d320-45bd-96ab-c697aa4ca378" providerId="ADAL" clId="{8E3ED8FC-3FD7-4DF8-AF98-4B9B90CFB3D5}" dt="2024-04-05T09:23:45.975" v="15" actId="478"/>
          <ac:spMkLst>
            <pc:docMk/>
            <pc:sldMk cId="1752938319" sldId="328"/>
            <ac:spMk id="5" creationId="{EDBA15EA-6691-4413-9710-4947A1E3C78E}"/>
          </ac:spMkLst>
        </pc:spChg>
        <pc:spChg chg="add mod">
          <ac:chgData name="Kavelaars Garcia, Patricia Paloma" userId="2b99bccb-d320-45bd-96ab-c697aa4ca378" providerId="ADAL" clId="{8E3ED8FC-3FD7-4DF8-AF98-4B9B90CFB3D5}" dt="2024-04-05T11:27:04.826" v="1123" actId="108"/>
          <ac:spMkLst>
            <pc:docMk/>
            <pc:sldMk cId="1752938319" sldId="328"/>
            <ac:spMk id="10" creationId="{1ECBA776-225F-DC33-3565-AABC9714D4EA}"/>
          </ac:spMkLst>
        </pc:spChg>
        <pc:grpChg chg="mod">
          <ac:chgData name="Kavelaars Garcia, Patricia Paloma" userId="2b99bccb-d320-45bd-96ab-c697aa4ca378" providerId="ADAL" clId="{8E3ED8FC-3FD7-4DF8-AF98-4B9B90CFB3D5}" dt="2024-04-05T10:02:14.795" v="315" actId="1076"/>
          <ac:grpSpMkLst>
            <pc:docMk/>
            <pc:sldMk cId="1752938319" sldId="328"/>
            <ac:grpSpMk id="8" creationId="{2075DD02-7FA9-8545-91C2-D21AEE5D2AEA}"/>
          </ac:grpSpMkLst>
        </pc:grpChg>
        <pc:grpChg chg="add mod">
          <ac:chgData name="Kavelaars Garcia, Patricia Paloma" userId="2b99bccb-d320-45bd-96ab-c697aa4ca378" providerId="ADAL" clId="{8E3ED8FC-3FD7-4DF8-AF98-4B9B90CFB3D5}" dt="2024-04-05T10:02:46.750" v="322" actId="1076"/>
          <ac:grpSpMkLst>
            <pc:docMk/>
            <pc:sldMk cId="1752938319" sldId="328"/>
            <ac:grpSpMk id="19" creationId="{2EA580BC-AC53-130E-DD03-75C7ECA27493}"/>
          </ac:grpSpMkLst>
        </pc:grpChg>
        <pc:picChg chg="del">
          <ac:chgData name="Kavelaars Garcia, Patricia Paloma" userId="2b99bccb-d320-45bd-96ab-c697aa4ca378" providerId="ADAL" clId="{8E3ED8FC-3FD7-4DF8-AF98-4B9B90CFB3D5}" dt="2024-04-05T09:26:10.636" v="17" actId="478"/>
          <ac:picMkLst>
            <pc:docMk/>
            <pc:sldMk cId="1752938319" sldId="328"/>
            <ac:picMk id="13" creationId="{79AF56D2-8E39-C633-EA13-122A0C963866}"/>
          </ac:picMkLst>
        </pc:picChg>
        <pc:picChg chg="add mod">
          <ac:chgData name="Kavelaars Garcia, Patricia Paloma" userId="2b99bccb-d320-45bd-96ab-c697aa4ca378" providerId="ADAL" clId="{8E3ED8FC-3FD7-4DF8-AF98-4B9B90CFB3D5}" dt="2024-04-05T10:02:45.348" v="321" actId="164"/>
          <ac:picMkLst>
            <pc:docMk/>
            <pc:sldMk cId="1752938319" sldId="328"/>
            <ac:picMk id="14" creationId="{A31B13CC-6D7E-C14E-E79A-637C1FB614CE}"/>
          </ac:picMkLst>
        </pc:picChg>
        <pc:picChg chg="del">
          <ac:chgData name="Kavelaars Garcia, Patricia Paloma" userId="2b99bccb-d320-45bd-96ab-c697aa4ca378" providerId="ADAL" clId="{8E3ED8FC-3FD7-4DF8-AF98-4B9B90CFB3D5}" dt="2024-04-05T09:27:07.490" v="24" actId="478"/>
          <ac:picMkLst>
            <pc:docMk/>
            <pc:sldMk cId="1752938319" sldId="328"/>
            <ac:picMk id="16" creationId="{C3116B2E-2DFE-1EE3-9220-9387B25349EC}"/>
          </ac:picMkLst>
        </pc:picChg>
        <pc:picChg chg="add mod">
          <ac:chgData name="Kavelaars Garcia, Patricia Paloma" userId="2b99bccb-d320-45bd-96ab-c697aa4ca378" providerId="ADAL" clId="{8E3ED8FC-3FD7-4DF8-AF98-4B9B90CFB3D5}" dt="2024-04-05T10:02:45.348" v="321" actId="164"/>
          <ac:picMkLst>
            <pc:docMk/>
            <pc:sldMk cId="1752938319" sldId="328"/>
            <ac:picMk id="17" creationId="{2D5B21CD-DB82-5C4F-C53F-D5BF3B2377DE}"/>
          </ac:picMkLst>
        </pc:picChg>
        <pc:picChg chg="add mod">
          <ac:chgData name="Kavelaars Garcia, Patricia Paloma" userId="2b99bccb-d320-45bd-96ab-c697aa4ca378" providerId="ADAL" clId="{8E3ED8FC-3FD7-4DF8-AF98-4B9B90CFB3D5}" dt="2024-04-05T10:02:48.068" v="323" actId="1076"/>
          <ac:picMkLst>
            <pc:docMk/>
            <pc:sldMk cId="1752938319" sldId="328"/>
            <ac:picMk id="18" creationId="{EFF24203-486B-F5FB-C257-C8DB2027A7BD}"/>
          </ac:picMkLst>
        </pc:picChg>
      </pc:sldChg>
      <pc:sldChg chg="addSp delSp modSp mod modTransition modAnim">
        <pc:chgData name="Kavelaars Garcia, Patricia Paloma" userId="2b99bccb-d320-45bd-96ab-c697aa4ca378" providerId="ADAL" clId="{8E3ED8FC-3FD7-4DF8-AF98-4B9B90CFB3D5}" dt="2024-04-05T11:27:42.147" v="1131" actId="478"/>
        <pc:sldMkLst>
          <pc:docMk/>
          <pc:sldMk cId="689468109" sldId="334"/>
        </pc:sldMkLst>
        <pc:spChg chg="add mod">
          <ac:chgData name="Kavelaars Garcia, Patricia Paloma" userId="2b99bccb-d320-45bd-96ab-c697aa4ca378" providerId="ADAL" clId="{8E3ED8FC-3FD7-4DF8-AF98-4B9B90CFB3D5}" dt="2024-04-05T11:27:09.842" v="1124" actId="108"/>
          <ac:spMkLst>
            <pc:docMk/>
            <pc:sldMk cId="689468109" sldId="334"/>
            <ac:spMk id="3" creationId="{D7406CC9-159E-D8BC-C015-F1AE1C188198}"/>
          </ac:spMkLst>
        </pc:spChg>
        <pc:spChg chg="del">
          <ac:chgData name="Kavelaars Garcia, Patricia Paloma" userId="2b99bccb-d320-45bd-96ab-c697aa4ca378" providerId="ADAL" clId="{8E3ED8FC-3FD7-4DF8-AF98-4B9B90CFB3D5}" dt="2024-04-05T09:55:33.994" v="293" actId="478"/>
          <ac:spMkLst>
            <pc:docMk/>
            <pc:sldMk cId="689468109" sldId="334"/>
            <ac:spMk id="18" creationId="{BB0C63D1-FC13-47ED-9287-8312777EFED2}"/>
          </ac:spMkLst>
        </pc:spChg>
        <pc:spChg chg="mod">
          <ac:chgData name="Kavelaars Garcia, Patricia Paloma" userId="2b99bccb-d320-45bd-96ab-c697aa4ca378" providerId="ADAL" clId="{8E3ED8FC-3FD7-4DF8-AF98-4B9B90CFB3D5}" dt="2024-04-05T11:27:36.416" v="1129" actId="14100"/>
          <ac:spMkLst>
            <pc:docMk/>
            <pc:sldMk cId="689468109" sldId="334"/>
            <ac:spMk id="26" creationId="{0B595E40-98F3-443D-A316-A542EDD7AD50}"/>
          </ac:spMkLst>
        </pc:spChg>
        <pc:spChg chg="del">
          <ac:chgData name="Kavelaars Garcia, Patricia Paloma" userId="2b99bccb-d320-45bd-96ab-c697aa4ca378" providerId="ADAL" clId="{8E3ED8FC-3FD7-4DF8-AF98-4B9B90CFB3D5}" dt="2024-04-05T11:27:42.147" v="1131" actId="478"/>
          <ac:spMkLst>
            <pc:docMk/>
            <pc:sldMk cId="689468109" sldId="334"/>
            <ac:spMk id="48" creationId="{FE32673E-F7F5-4B4E-AD01-D7F790629C0D}"/>
          </ac:spMkLst>
        </pc:spChg>
        <pc:grpChg chg="mod">
          <ac:chgData name="Kavelaars Garcia, Patricia Paloma" userId="2b99bccb-d320-45bd-96ab-c697aa4ca378" providerId="ADAL" clId="{8E3ED8FC-3FD7-4DF8-AF98-4B9B90CFB3D5}" dt="2024-04-05T11:27:18.778" v="1125" actId="14100"/>
          <ac:grpSpMkLst>
            <pc:docMk/>
            <pc:sldMk cId="689468109" sldId="334"/>
            <ac:grpSpMk id="23" creationId="{6D9CFD41-75E8-4A2D-82C9-8851F2DF9F3E}"/>
          </ac:grpSpMkLst>
        </pc:grpChg>
        <pc:picChg chg="mod">
          <ac:chgData name="Kavelaars Garcia, Patricia Paloma" userId="2b99bccb-d320-45bd-96ab-c697aa4ca378" providerId="ADAL" clId="{8E3ED8FC-3FD7-4DF8-AF98-4B9B90CFB3D5}" dt="2024-04-05T11:27:40.885" v="1130" actId="1076"/>
          <ac:picMkLst>
            <pc:docMk/>
            <pc:sldMk cId="689468109" sldId="334"/>
            <ac:picMk id="50" creationId="{4AD827E4-135C-4672-9B3E-763D3DADA42B}"/>
          </ac:picMkLst>
        </pc:picChg>
      </pc:sldChg>
      <pc:sldChg chg="addSp delSp modSp add del mod modTransition modAnim">
        <pc:chgData name="Kavelaars Garcia, Patricia Paloma" userId="2b99bccb-d320-45bd-96ab-c697aa4ca378" providerId="ADAL" clId="{8E3ED8FC-3FD7-4DF8-AF98-4B9B90CFB3D5}" dt="2024-04-05T11:29:11.285" v="1157" actId="207"/>
        <pc:sldMkLst>
          <pc:docMk/>
          <pc:sldMk cId="3429321062" sldId="337"/>
        </pc:sldMkLst>
        <pc:spChg chg="add mod">
          <ac:chgData name="Kavelaars Garcia, Patricia Paloma" userId="2b99bccb-d320-45bd-96ab-c697aa4ca378" providerId="ADAL" clId="{8E3ED8FC-3FD7-4DF8-AF98-4B9B90CFB3D5}" dt="2024-04-05T09:48:00.276" v="212" actId="164"/>
          <ac:spMkLst>
            <pc:docMk/>
            <pc:sldMk cId="3429321062" sldId="337"/>
            <ac:spMk id="7" creationId="{58018F15-6776-83F4-0F00-FD1F457BF194}"/>
          </ac:spMkLst>
        </pc:spChg>
        <pc:spChg chg="add mod">
          <ac:chgData name="Kavelaars Garcia, Patricia Paloma" userId="2b99bccb-d320-45bd-96ab-c697aa4ca378" providerId="ADAL" clId="{8E3ED8FC-3FD7-4DF8-AF98-4B9B90CFB3D5}" dt="2024-04-05T09:42:27.198" v="163" actId="6549"/>
          <ac:spMkLst>
            <pc:docMk/>
            <pc:sldMk cId="3429321062" sldId="337"/>
            <ac:spMk id="8" creationId="{87464141-6B63-7E20-ECD4-6D4D3BFD2AF3}"/>
          </ac:spMkLst>
        </pc:spChg>
        <pc:spChg chg="add mod">
          <ac:chgData name="Kavelaars Garcia, Patricia Paloma" userId="2b99bccb-d320-45bd-96ab-c697aa4ca378" providerId="ADAL" clId="{8E3ED8FC-3FD7-4DF8-AF98-4B9B90CFB3D5}" dt="2024-04-05T09:48:00.276" v="212" actId="164"/>
          <ac:spMkLst>
            <pc:docMk/>
            <pc:sldMk cId="3429321062" sldId="337"/>
            <ac:spMk id="10" creationId="{EB036CBC-F9DB-2591-81D6-B9A0354BD892}"/>
          </ac:spMkLst>
        </pc:spChg>
        <pc:spChg chg="add mod">
          <ac:chgData name="Kavelaars Garcia, Patricia Paloma" userId="2b99bccb-d320-45bd-96ab-c697aa4ca378" providerId="ADAL" clId="{8E3ED8FC-3FD7-4DF8-AF98-4B9B90CFB3D5}" dt="2024-04-05T09:48:00.276" v="212" actId="164"/>
          <ac:spMkLst>
            <pc:docMk/>
            <pc:sldMk cId="3429321062" sldId="337"/>
            <ac:spMk id="11" creationId="{15BDDEBC-B2F6-EBA5-0C4F-936126A3D079}"/>
          </ac:spMkLst>
        </pc:spChg>
        <pc:spChg chg="add mod">
          <ac:chgData name="Kavelaars Garcia, Patricia Paloma" userId="2b99bccb-d320-45bd-96ab-c697aa4ca378" providerId="ADAL" clId="{8E3ED8FC-3FD7-4DF8-AF98-4B9B90CFB3D5}" dt="2024-04-05T09:50:15.275" v="249" actId="1076"/>
          <ac:spMkLst>
            <pc:docMk/>
            <pc:sldMk cId="3429321062" sldId="337"/>
            <ac:spMk id="12" creationId="{0C19141F-A573-CF59-3A5D-0B410C294037}"/>
          </ac:spMkLst>
        </pc:spChg>
        <pc:spChg chg="add mod">
          <ac:chgData name="Kavelaars Garcia, Patricia Paloma" userId="2b99bccb-d320-45bd-96ab-c697aa4ca378" providerId="ADAL" clId="{8E3ED8FC-3FD7-4DF8-AF98-4B9B90CFB3D5}" dt="2024-04-05T10:38:43.712" v="678" actId="108"/>
          <ac:spMkLst>
            <pc:docMk/>
            <pc:sldMk cId="3429321062" sldId="337"/>
            <ac:spMk id="13" creationId="{10914F83-FE81-EA9E-859A-653348A9CEAC}"/>
          </ac:spMkLst>
        </pc:spChg>
        <pc:spChg chg="mod">
          <ac:chgData name="Kavelaars Garcia, Patricia Paloma" userId="2b99bccb-d320-45bd-96ab-c697aa4ca378" providerId="ADAL" clId="{8E3ED8FC-3FD7-4DF8-AF98-4B9B90CFB3D5}" dt="2024-04-05T11:29:11.285" v="1157" actId="207"/>
          <ac:spMkLst>
            <pc:docMk/>
            <pc:sldMk cId="3429321062" sldId="337"/>
            <ac:spMk id="24" creationId="{D066349F-E778-4F0F-A87E-2428254D4DD9}"/>
          </ac:spMkLst>
        </pc:spChg>
        <pc:spChg chg="mod">
          <ac:chgData name="Kavelaars Garcia, Patricia Paloma" userId="2b99bccb-d320-45bd-96ab-c697aa4ca378" providerId="ADAL" clId="{8E3ED8FC-3FD7-4DF8-AF98-4B9B90CFB3D5}" dt="2024-04-05T09:49:39.651" v="241" actId="14100"/>
          <ac:spMkLst>
            <pc:docMk/>
            <pc:sldMk cId="3429321062" sldId="337"/>
            <ac:spMk id="36" creationId="{AD323368-4B57-4DDB-9139-703626C946A8}"/>
          </ac:spMkLst>
        </pc:spChg>
        <pc:spChg chg="del">
          <ac:chgData name="Kavelaars Garcia, Patricia Paloma" userId="2b99bccb-d320-45bd-96ab-c697aa4ca378" providerId="ADAL" clId="{8E3ED8FC-3FD7-4DF8-AF98-4B9B90CFB3D5}" dt="2024-04-05T09:48:54.226" v="233" actId="478"/>
          <ac:spMkLst>
            <pc:docMk/>
            <pc:sldMk cId="3429321062" sldId="337"/>
            <ac:spMk id="38" creationId="{9C9318A7-CE8A-40E3-889A-A227EBCE8B6B}"/>
          </ac:spMkLst>
        </pc:spChg>
        <pc:spChg chg="del">
          <ac:chgData name="Kavelaars Garcia, Patricia Paloma" userId="2b99bccb-d320-45bd-96ab-c697aa4ca378" providerId="ADAL" clId="{8E3ED8FC-3FD7-4DF8-AF98-4B9B90CFB3D5}" dt="2024-04-05T10:35:39.110" v="672" actId="478"/>
          <ac:spMkLst>
            <pc:docMk/>
            <pc:sldMk cId="3429321062" sldId="337"/>
            <ac:spMk id="48" creationId="{FE32673E-F7F5-4B4E-AD01-D7F790629C0D}"/>
          </ac:spMkLst>
        </pc:spChg>
        <pc:spChg chg="del">
          <ac:chgData name="Kavelaars Garcia, Patricia Paloma" userId="2b99bccb-d320-45bd-96ab-c697aa4ca378" providerId="ADAL" clId="{8E3ED8FC-3FD7-4DF8-AF98-4B9B90CFB3D5}" dt="2024-04-05T09:48:56.820" v="234" actId="478"/>
          <ac:spMkLst>
            <pc:docMk/>
            <pc:sldMk cId="3429321062" sldId="337"/>
            <ac:spMk id="153" creationId="{F4D6FF92-E831-4021-AA58-10F0C9234DF5}"/>
          </ac:spMkLst>
        </pc:spChg>
        <pc:grpChg chg="add del mod">
          <ac:chgData name="Kavelaars Garcia, Patricia Paloma" userId="2b99bccb-d320-45bd-96ab-c697aa4ca378" providerId="ADAL" clId="{8E3ED8FC-3FD7-4DF8-AF98-4B9B90CFB3D5}" dt="2024-04-05T09:41:30.816" v="152" actId="478"/>
          <ac:grpSpMkLst>
            <pc:docMk/>
            <pc:sldMk cId="3429321062" sldId="337"/>
            <ac:grpSpMk id="3" creationId="{18AB7429-7A42-7FF3-CDE2-EA30414CFDCA}"/>
          </ac:grpSpMkLst>
        </pc:grpChg>
        <pc:grpChg chg="add mod">
          <ac:chgData name="Kavelaars Garcia, Patricia Paloma" userId="2b99bccb-d320-45bd-96ab-c697aa4ca378" providerId="ADAL" clId="{8E3ED8FC-3FD7-4DF8-AF98-4B9B90CFB3D5}" dt="2024-04-05T09:48:04.740" v="213" actId="1076"/>
          <ac:grpSpMkLst>
            <pc:docMk/>
            <pc:sldMk cId="3429321062" sldId="337"/>
            <ac:grpSpMk id="14" creationId="{7415DE65-D062-0850-FA11-228837537993}"/>
          </ac:grpSpMkLst>
        </pc:grpChg>
        <pc:grpChg chg="del">
          <ac:chgData name="Kavelaars Garcia, Patricia Paloma" userId="2b99bccb-d320-45bd-96ab-c697aa4ca378" providerId="ADAL" clId="{8E3ED8FC-3FD7-4DF8-AF98-4B9B90CFB3D5}" dt="2024-04-05T09:48:56.820" v="234" actId="478"/>
          <ac:grpSpMkLst>
            <pc:docMk/>
            <pc:sldMk cId="3429321062" sldId="337"/>
            <ac:grpSpMk id="19" creationId="{41B08DA1-2ED7-4FBB-90B0-DFFA7E9E7F2F}"/>
          </ac:grpSpMkLst>
        </pc:grpChg>
        <pc:grpChg chg="mod">
          <ac:chgData name="Kavelaars Garcia, Patricia Paloma" userId="2b99bccb-d320-45bd-96ab-c697aa4ca378" providerId="ADAL" clId="{8E3ED8FC-3FD7-4DF8-AF98-4B9B90CFB3D5}" dt="2024-04-05T10:38:06.115" v="676" actId="1076"/>
          <ac:grpSpMkLst>
            <pc:docMk/>
            <pc:sldMk cId="3429321062" sldId="337"/>
            <ac:grpSpMk id="26" creationId="{FE85D9AC-461A-447E-8521-F7341732833F}"/>
          </ac:grpSpMkLst>
        </pc:grpChg>
        <pc:grpChg chg="del">
          <ac:chgData name="Kavelaars Garcia, Patricia Paloma" userId="2b99bccb-d320-45bd-96ab-c697aa4ca378" providerId="ADAL" clId="{8E3ED8FC-3FD7-4DF8-AF98-4B9B90CFB3D5}" dt="2024-04-05T09:48:54.226" v="233" actId="478"/>
          <ac:grpSpMkLst>
            <pc:docMk/>
            <pc:sldMk cId="3429321062" sldId="337"/>
            <ac:grpSpMk id="130" creationId="{1C1B18A9-0A1E-464E-AEFF-415313628F15}"/>
          </ac:grpSpMkLst>
        </pc:grpChg>
        <pc:picChg chg="del mod">
          <ac:chgData name="Kavelaars Garcia, Patricia Paloma" userId="2b99bccb-d320-45bd-96ab-c697aa4ca378" providerId="ADAL" clId="{8E3ED8FC-3FD7-4DF8-AF98-4B9B90CFB3D5}" dt="2024-04-05T09:47:36.517" v="210" actId="478"/>
          <ac:picMkLst>
            <pc:docMk/>
            <pc:sldMk cId="3429321062" sldId="337"/>
            <ac:picMk id="4" creationId="{0B0A378A-7F72-49E3-84AC-4E9A06D8C1E7}"/>
          </ac:picMkLst>
        </pc:picChg>
        <pc:picChg chg="mod topLvl">
          <ac:chgData name="Kavelaars Garcia, Patricia Paloma" userId="2b99bccb-d320-45bd-96ab-c697aa4ca378" providerId="ADAL" clId="{8E3ED8FC-3FD7-4DF8-AF98-4B9B90CFB3D5}" dt="2024-04-05T10:37:00.030" v="673" actId="14100"/>
          <ac:picMkLst>
            <pc:docMk/>
            <pc:sldMk cId="3429321062" sldId="337"/>
            <ac:picMk id="5" creationId="{FC81350F-02A3-9471-54DC-1117E5088F67}"/>
          </ac:picMkLst>
        </pc:picChg>
        <pc:picChg chg="del mod topLvl">
          <ac:chgData name="Kavelaars Garcia, Patricia Paloma" userId="2b99bccb-d320-45bd-96ab-c697aa4ca378" providerId="ADAL" clId="{8E3ED8FC-3FD7-4DF8-AF98-4B9B90CFB3D5}" dt="2024-04-05T09:41:30.816" v="152" actId="478"/>
          <ac:picMkLst>
            <pc:docMk/>
            <pc:sldMk cId="3429321062" sldId="337"/>
            <ac:picMk id="6" creationId="{B53DD10C-5213-4337-B54E-640D5FB27D13}"/>
          </ac:picMkLst>
        </pc:picChg>
        <pc:picChg chg="del mod">
          <ac:chgData name="Kavelaars Garcia, Patricia Paloma" userId="2b99bccb-d320-45bd-96ab-c697aa4ca378" providerId="ADAL" clId="{8E3ED8FC-3FD7-4DF8-AF98-4B9B90CFB3D5}" dt="2024-04-05T09:41:28.699" v="151" actId="478"/>
          <ac:picMkLst>
            <pc:docMk/>
            <pc:sldMk cId="3429321062" sldId="337"/>
            <ac:picMk id="9" creationId="{2009545D-FFF2-1A38-165F-75B32767D04B}"/>
          </ac:picMkLst>
        </pc:picChg>
        <pc:picChg chg="add mod">
          <ac:chgData name="Kavelaars Garcia, Patricia Paloma" userId="2b99bccb-d320-45bd-96ab-c697aa4ca378" providerId="ADAL" clId="{8E3ED8FC-3FD7-4DF8-AF98-4B9B90CFB3D5}" dt="2024-04-05T10:38:04.321" v="675" actId="1076"/>
          <ac:picMkLst>
            <pc:docMk/>
            <pc:sldMk cId="3429321062" sldId="337"/>
            <ac:picMk id="15" creationId="{615C6EBB-AE2B-B298-3F01-1BEF817E8CD4}"/>
          </ac:picMkLst>
        </pc:picChg>
        <pc:picChg chg="mod">
          <ac:chgData name="Kavelaars Garcia, Patricia Paloma" userId="2b99bccb-d320-45bd-96ab-c697aa4ca378" providerId="ADAL" clId="{8E3ED8FC-3FD7-4DF8-AF98-4B9B90CFB3D5}" dt="2024-04-05T09:49:47.291" v="246" actId="1038"/>
          <ac:picMkLst>
            <pc:docMk/>
            <pc:sldMk cId="3429321062" sldId="337"/>
            <ac:picMk id="39" creationId="{748FB58C-491D-4742-81D0-4FA2AD932CC7}"/>
          </ac:picMkLst>
        </pc:picChg>
        <pc:picChg chg="del">
          <ac:chgData name="Kavelaars Garcia, Patricia Paloma" userId="2b99bccb-d320-45bd-96ab-c697aa4ca378" providerId="ADAL" clId="{8E3ED8FC-3FD7-4DF8-AF98-4B9B90CFB3D5}" dt="2024-04-05T09:48:42.641" v="219" actId="478"/>
          <ac:picMkLst>
            <pc:docMk/>
            <pc:sldMk cId="3429321062" sldId="337"/>
            <ac:picMk id="40" creationId="{7EFCF483-11D2-4A8B-B63E-312C7B17380B}"/>
          </ac:picMkLst>
        </pc:picChg>
      </pc:sldChg>
      <pc:sldChg chg="addSp delSp modSp mod modTransition modAnim">
        <pc:chgData name="Kavelaars Garcia, Patricia Paloma" userId="2b99bccb-d320-45bd-96ab-c697aa4ca378" providerId="ADAL" clId="{8E3ED8FC-3FD7-4DF8-AF98-4B9B90CFB3D5}" dt="2024-04-05T11:31:32.861" v="1172" actId="179"/>
        <pc:sldMkLst>
          <pc:docMk/>
          <pc:sldMk cId="1213044542" sldId="338"/>
        </pc:sldMkLst>
        <pc:spChg chg="mod">
          <ac:chgData name="Kavelaars Garcia, Patricia Paloma" userId="2b99bccb-d320-45bd-96ab-c697aa4ca378" providerId="ADAL" clId="{8E3ED8FC-3FD7-4DF8-AF98-4B9B90CFB3D5}" dt="2024-04-05T11:31:32.861" v="1172" actId="179"/>
          <ac:spMkLst>
            <pc:docMk/>
            <pc:sldMk cId="1213044542" sldId="338"/>
            <ac:spMk id="24" creationId="{B573C92C-FC62-4E90-9F62-05F7E696A705}"/>
          </ac:spMkLst>
        </pc:spChg>
        <pc:spChg chg="mod">
          <ac:chgData name="Kavelaars Garcia, Patricia Paloma" userId="2b99bccb-d320-45bd-96ab-c697aa4ca378" providerId="ADAL" clId="{8E3ED8FC-3FD7-4DF8-AF98-4B9B90CFB3D5}" dt="2024-04-05T10:55:22.739" v="763" actId="1076"/>
          <ac:spMkLst>
            <pc:docMk/>
            <pc:sldMk cId="1213044542" sldId="338"/>
            <ac:spMk id="31" creationId="{07BA8B1B-420D-44C4-A0A0-391F0FCE4390}"/>
          </ac:spMkLst>
        </pc:spChg>
        <pc:spChg chg="del">
          <ac:chgData name="Kavelaars Garcia, Patricia Paloma" userId="2b99bccb-d320-45bd-96ab-c697aa4ca378" providerId="ADAL" clId="{8E3ED8FC-3FD7-4DF8-AF98-4B9B90CFB3D5}" dt="2024-04-05T10:40:10.838" v="685" actId="478"/>
          <ac:spMkLst>
            <pc:docMk/>
            <pc:sldMk cId="1213044542" sldId="338"/>
            <ac:spMk id="48" creationId="{FE32673E-F7F5-4B4E-AD01-D7F790629C0D}"/>
          </ac:spMkLst>
        </pc:spChg>
        <pc:spChg chg="mod">
          <ac:chgData name="Kavelaars Garcia, Patricia Paloma" userId="2b99bccb-d320-45bd-96ab-c697aa4ca378" providerId="ADAL" clId="{8E3ED8FC-3FD7-4DF8-AF98-4B9B90CFB3D5}" dt="2024-04-05T10:55:22.739" v="763" actId="1076"/>
          <ac:spMkLst>
            <pc:docMk/>
            <pc:sldMk cId="1213044542" sldId="338"/>
            <ac:spMk id="77" creationId="{E1AEE868-151B-4C87-B80F-B0314A0B8515}"/>
          </ac:spMkLst>
        </pc:spChg>
        <pc:spChg chg="mod">
          <ac:chgData name="Kavelaars Garcia, Patricia Paloma" userId="2b99bccb-d320-45bd-96ab-c697aa4ca378" providerId="ADAL" clId="{8E3ED8FC-3FD7-4DF8-AF98-4B9B90CFB3D5}" dt="2024-04-05T10:55:22.739" v="763" actId="1076"/>
          <ac:spMkLst>
            <pc:docMk/>
            <pc:sldMk cId="1213044542" sldId="338"/>
            <ac:spMk id="124" creationId="{A1FF20A1-4302-4CCA-BA69-72541C485D65}"/>
          </ac:spMkLst>
        </pc:spChg>
        <pc:grpChg chg="mod">
          <ac:chgData name="Kavelaars Garcia, Patricia Paloma" userId="2b99bccb-d320-45bd-96ab-c697aa4ca378" providerId="ADAL" clId="{8E3ED8FC-3FD7-4DF8-AF98-4B9B90CFB3D5}" dt="2024-04-05T10:55:17.746" v="762" actId="1076"/>
          <ac:grpSpMkLst>
            <pc:docMk/>
            <pc:sldMk cId="1213044542" sldId="338"/>
            <ac:grpSpMk id="3" creationId="{3C3DBE4D-CF3C-429F-A4D2-8765C515FAFF}"/>
          </ac:grpSpMkLst>
        </pc:grpChg>
        <pc:grpChg chg="add mod">
          <ac:chgData name="Kavelaars Garcia, Patricia Paloma" userId="2b99bccb-d320-45bd-96ab-c697aa4ca378" providerId="ADAL" clId="{8E3ED8FC-3FD7-4DF8-AF98-4B9B90CFB3D5}" dt="2024-04-05T10:55:22.739" v="763" actId="1076"/>
          <ac:grpSpMkLst>
            <pc:docMk/>
            <pc:sldMk cId="1213044542" sldId="338"/>
            <ac:grpSpMk id="8" creationId="{82584041-4CAA-3673-F925-4FEAABFF2602}"/>
          </ac:grpSpMkLst>
        </pc:grpChg>
        <pc:grpChg chg="add mod">
          <ac:chgData name="Kavelaars Garcia, Patricia Paloma" userId="2b99bccb-d320-45bd-96ab-c697aa4ca378" providerId="ADAL" clId="{8E3ED8FC-3FD7-4DF8-AF98-4B9B90CFB3D5}" dt="2024-04-05T10:55:22.739" v="763" actId="1076"/>
          <ac:grpSpMkLst>
            <pc:docMk/>
            <pc:sldMk cId="1213044542" sldId="338"/>
            <ac:grpSpMk id="9" creationId="{42B29706-1FB9-4134-D3DA-7D04FF0559DF}"/>
          </ac:grpSpMkLst>
        </pc:grpChg>
        <pc:grpChg chg="mod">
          <ac:chgData name="Kavelaars Garcia, Patricia Paloma" userId="2b99bccb-d320-45bd-96ab-c697aa4ca378" providerId="ADAL" clId="{8E3ED8FC-3FD7-4DF8-AF98-4B9B90CFB3D5}" dt="2024-04-05T10:55:22.739" v="763" actId="1076"/>
          <ac:grpSpMkLst>
            <pc:docMk/>
            <pc:sldMk cId="1213044542" sldId="338"/>
            <ac:grpSpMk id="23" creationId="{B2855F41-B8B8-48FD-8A82-0D86BF6207FC}"/>
          </ac:grpSpMkLst>
        </pc:grpChg>
        <pc:grpChg chg="mod">
          <ac:chgData name="Kavelaars Garcia, Patricia Paloma" userId="2b99bccb-d320-45bd-96ab-c697aa4ca378" providerId="ADAL" clId="{8E3ED8FC-3FD7-4DF8-AF98-4B9B90CFB3D5}" dt="2024-04-05T10:55:22.739" v="763" actId="1076"/>
          <ac:grpSpMkLst>
            <pc:docMk/>
            <pc:sldMk cId="1213044542" sldId="338"/>
            <ac:grpSpMk id="154" creationId="{AB57721F-ABC2-414F-86CF-E5E85EC44762}"/>
          </ac:grpSpMkLst>
        </pc:grpChg>
        <pc:picChg chg="add mod">
          <ac:chgData name="Kavelaars Garcia, Patricia Paloma" userId="2b99bccb-d320-45bd-96ab-c697aa4ca378" providerId="ADAL" clId="{8E3ED8FC-3FD7-4DF8-AF98-4B9B90CFB3D5}" dt="2024-04-05T10:55:22.739" v="763" actId="1076"/>
          <ac:picMkLst>
            <pc:docMk/>
            <pc:sldMk cId="1213044542" sldId="338"/>
            <ac:picMk id="4" creationId="{FA6BDC49-2993-9606-E3CE-309E344CDBC2}"/>
          </ac:picMkLst>
        </pc:picChg>
        <pc:picChg chg="add mod">
          <ac:chgData name="Kavelaars Garcia, Patricia Paloma" userId="2b99bccb-d320-45bd-96ab-c697aa4ca378" providerId="ADAL" clId="{8E3ED8FC-3FD7-4DF8-AF98-4B9B90CFB3D5}" dt="2024-04-05T10:55:22.739" v="763" actId="1076"/>
          <ac:picMkLst>
            <pc:docMk/>
            <pc:sldMk cId="1213044542" sldId="338"/>
            <ac:picMk id="5" creationId="{47A991DD-1544-F31F-FC23-C70820ADEE1D}"/>
          </ac:picMkLst>
        </pc:picChg>
        <pc:picChg chg="mod">
          <ac:chgData name="Kavelaars Garcia, Patricia Paloma" userId="2b99bccb-d320-45bd-96ab-c697aa4ca378" providerId="ADAL" clId="{8E3ED8FC-3FD7-4DF8-AF98-4B9B90CFB3D5}" dt="2024-04-05T10:55:22.739" v="763" actId="1076"/>
          <ac:picMkLst>
            <pc:docMk/>
            <pc:sldMk cId="1213044542" sldId="338"/>
            <ac:picMk id="6" creationId="{23EDD2C5-6457-B8BC-396C-86B97F4EBB83}"/>
          </ac:picMkLst>
        </pc:picChg>
        <pc:picChg chg="mod">
          <ac:chgData name="Kavelaars Garcia, Patricia Paloma" userId="2b99bccb-d320-45bd-96ab-c697aa4ca378" providerId="ADAL" clId="{8E3ED8FC-3FD7-4DF8-AF98-4B9B90CFB3D5}" dt="2024-04-05T10:55:22.739" v="763" actId="1076"/>
          <ac:picMkLst>
            <pc:docMk/>
            <pc:sldMk cId="1213044542" sldId="338"/>
            <ac:picMk id="7" creationId="{D0BFC436-8542-06FA-51CA-4F873CDEF646}"/>
          </ac:picMkLst>
        </pc:picChg>
        <pc:picChg chg="mod">
          <ac:chgData name="Kavelaars Garcia, Patricia Paloma" userId="2b99bccb-d320-45bd-96ab-c697aa4ca378" providerId="ADAL" clId="{8E3ED8FC-3FD7-4DF8-AF98-4B9B90CFB3D5}" dt="2024-04-05T10:55:17.746" v="762" actId="1076"/>
          <ac:picMkLst>
            <pc:docMk/>
            <pc:sldMk cId="1213044542" sldId="338"/>
            <ac:picMk id="21" creationId="{C9D87FD0-0AD7-4D80-8087-0A828D0E811E}"/>
          </ac:picMkLst>
        </pc:picChg>
        <pc:picChg chg="del mod">
          <ac:chgData name="Kavelaars Garcia, Patricia Paloma" userId="2b99bccb-d320-45bd-96ab-c697aa4ca378" providerId="ADAL" clId="{8E3ED8FC-3FD7-4DF8-AF98-4B9B90CFB3D5}" dt="2024-04-05T10:54:49.225" v="757" actId="478"/>
          <ac:picMkLst>
            <pc:docMk/>
            <pc:sldMk cId="1213044542" sldId="338"/>
            <ac:picMk id="33" creationId="{B49D5C06-2545-45FD-8A1E-9D3197A866C6}"/>
          </ac:picMkLst>
        </pc:picChg>
        <pc:picChg chg="mod">
          <ac:chgData name="Kavelaars Garcia, Patricia Paloma" userId="2b99bccb-d320-45bd-96ab-c697aa4ca378" providerId="ADAL" clId="{8E3ED8FC-3FD7-4DF8-AF98-4B9B90CFB3D5}" dt="2024-04-05T10:55:22.739" v="763" actId="1076"/>
          <ac:picMkLst>
            <pc:docMk/>
            <pc:sldMk cId="1213044542" sldId="338"/>
            <ac:picMk id="37" creationId="{9175FBAB-960B-42D3-95AF-241596B9AE88}"/>
          </ac:picMkLst>
        </pc:picChg>
        <pc:picChg chg="mod">
          <ac:chgData name="Kavelaars Garcia, Patricia Paloma" userId="2b99bccb-d320-45bd-96ab-c697aa4ca378" providerId="ADAL" clId="{8E3ED8FC-3FD7-4DF8-AF98-4B9B90CFB3D5}" dt="2024-04-05T10:55:17.746" v="762" actId="1076"/>
          <ac:picMkLst>
            <pc:docMk/>
            <pc:sldMk cId="1213044542" sldId="338"/>
            <ac:picMk id="1026" creationId="{ABA9AFFA-6C91-43A9-93D2-123C4B5FB3AF}"/>
          </ac:picMkLst>
        </pc:picChg>
      </pc:sldChg>
      <pc:sldChg chg="addSp delSp modSp mod modTransition modAnim">
        <pc:chgData name="Kavelaars Garcia, Patricia Paloma" userId="2b99bccb-d320-45bd-96ab-c697aa4ca378" providerId="ADAL" clId="{8E3ED8FC-3FD7-4DF8-AF98-4B9B90CFB3D5}" dt="2024-04-05T11:38:52.566" v="1183" actId="14100"/>
        <pc:sldMkLst>
          <pc:docMk/>
          <pc:sldMk cId="2832859055" sldId="339"/>
        </pc:sldMkLst>
        <pc:spChg chg="add mod">
          <ac:chgData name="Kavelaars Garcia, Patricia Paloma" userId="2b99bccb-d320-45bd-96ab-c697aa4ca378" providerId="ADAL" clId="{8E3ED8FC-3FD7-4DF8-AF98-4B9B90CFB3D5}" dt="2024-04-05T10:58:47.991" v="818" actId="20577"/>
          <ac:spMkLst>
            <pc:docMk/>
            <pc:sldMk cId="2832859055" sldId="339"/>
            <ac:spMk id="4" creationId="{9A539280-D484-6DCC-0EDA-8B33F8F99446}"/>
          </ac:spMkLst>
        </pc:spChg>
        <pc:spChg chg="add mod">
          <ac:chgData name="Kavelaars Garcia, Patricia Paloma" userId="2b99bccb-d320-45bd-96ab-c697aa4ca378" providerId="ADAL" clId="{8E3ED8FC-3FD7-4DF8-AF98-4B9B90CFB3D5}" dt="2024-04-05T11:38:52.566" v="1183" actId="14100"/>
          <ac:spMkLst>
            <pc:docMk/>
            <pc:sldMk cId="2832859055" sldId="339"/>
            <ac:spMk id="11" creationId="{D2766E56-7804-A2CE-EBC5-D527D808743E}"/>
          </ac:spMkLst>
        </pc:spChg>
        <pc:spChg chg="mod">
          <ac:chgData name="Kavelaars Garcia, Patricia Paloma" userId="2b99bccb-d320-45bd-96ab-c697aa4ca378" providerId="ADAL" clId="{8E3ED8FC-3FD7-4DF8-AF98-4B9B90CFB3D5}" dt="2024-04-05T11:31:16.046" v="1170" actId="179"/>
          <ac:spMkLst>
            <pc:docMk/>
            <pc:sldMk cId="2832859055" sldId="339"/>
            <ac:spMk id="18" creationId="{DE8DBBEB-C1F5-4595-A495-7D3AC519BE3D}"/>
          </ac:spMkLst>
        </pc:spChg>
        <pc:spChg chg="mod topLvl">
          <ac:chgData name="Kavelaars Garcia, Patricia Paloma" userId="2b99bccb-d320-45bd-96ab-c697aa4ca378" providerId="ADAL" clId="{8E3ED8FC-3FD7-4DF8-AF98-4B9B90CFB3D5}" dt="2024-04-05T10:59:43.808" v="832" actId="1076"/>
          <ac:spMkLst>
            <pc:docMk/>
            <pc:sldMk cId="2832859055" sldId="339"/>
            <ac:spMk id="34" creationId="{81B88524-039D-4BAC-AA72-B1484DC8CA7B}"/>
          </ac:spMkLst>
        </pc:spChg>
        <pc:spChg chg="del">
          <ac:chgData name="Kavelaars Garcia, Patricia Paloma" userId="2b99bccb-d320-45bd-96ab-c697aa4ca378" providerId="ADAL" clId="{8E3ED8FC-3FD7-4DF8-AF98-4B9B90CFB3D5}" dt="2024-04-05T10:55:37.534" v="767" actId="478"/>
          <ac:spMkLst>
            <pc:docMk/>
            <pc:sldMk cId="2832859055" sldId="339"/>
            <ac:spMk id="48" creationId="{FE32673E-F7F5-4B4E-AD01-D7F790629C0D}"/>
          </ac:spMkLst>
        </pc:spChg>
        <pc:grpChg chg="add mod">
          <ac:chgData name="Kavelaars Garcia, Patricia Paloma" userId="2b99bccb-d320-45bd-96ab-c697aa4ca378" providerId="ADAL" clId="{8E3ED8FC-3FD7-4DF8-AF98-4B9B90CFB3D5}" dt="2024-04-05T10:59:27.556" v="827" actId="1076"/>
          <ac:grpSpMkLst>
            <pc:docMk/>
            <pc:sldMk cId="2832859055" sldId="339"/>
            <ac:grpSpMk id="12" creationId="{01ECFA0F-A1AA-F3AB-7BD7-1586C92B2BF6}"/>
          </ac:grpSpMkLst>
        </pc:grpChg>
        <pc:grpChg chg="del mod">
          <ac:chgData name="Kavelaars Garcia, Patricia Paloma" userId="2b99bccb-d320-45bd-96ab-c697aa4ca378" providerId="ADAL" clId="{8E3ED8FC-3FD7-4DF8-AF98-4B9B90CFB3D5}" dt="2024-04-05T10:55:54.964" v="772" actId="165"/>
          <ac:grpSpMkLst>
            <pc:docMk/>
            <pc:sldMk cId="2832859055" sldId="339"/>
            <ac:grpSpMk id="24" creationId="{7E64F283-016C-4798-8614-E4448922E368}"/>
          </ac:grpSpMkLst>
        </pc:grpChg>
        <pc:picChg chg="add mod">
          <ac:chgData name="Kavelaars Garcia, Patricia Paloma" userId="2b99bccb-d320-45bd-96ab-c697aa4ca378" providerId="ADAL" clId="{8E3ED8FC-3FD7-4DF8-AF98-4B9B90CFB3D5}" dt="2024-04-05T10:58:58.939" v="819" actId="1076"/>
          <ac:picMkLst>
            <pc:docMk/>
            <pc:sldMk cId="2832859055" sldId="339"/>
            <ac:picMk id="5" creationId="{82E87B4A-C7EA-ACDF-C567-F9C318DC2DCE}"/>
          </ac:picMkLst>
        </pc:picChg>
        <pc:picChg chg="mod">
          <ac:chgData name="Kavelaars Garcia, Patricia Paloma" userId="2b99bccb-d320-45bd-96ab-c697aa4ca378" providerId="ADAL" clId="{8E3ED8FC-3FD7-4DF8-AF98-4B9B90CFB3D5}" dt="2024-04-05T11:38:48.752" v="1182" actId="1076"/>
          <ac:picMkLst>
            <pc:docMk/>
            <pc:sldMk cId="2832859055" sldId="339"/>
            <ac:picMk id="6" creationId="{AA8C9EC6-802E-4EB1-BFBB-F4E8EBA4A81F}"/>
          </ac:picMkLst>
        </pc:picChg>
        <pc:picChg chg="add mod">
          <ac:chgData name="Kavelaars Garcia, Patricia Paloma" userId="2b99bccb-d320-45bd-96ab-c697aa4ca378" providerId="ADAL" clId="{8E3ED8FC-3FD7-4DF8-AF98-4B9B90CFB3D5}" dt="2024-04-05T10:58:58.939" v="819" actId="1076"/>
          <ac:picMkLst>
            <pc:docMk/>
            <pc:sldMk cId="2832859055" sldId="339"/>
            <ac:picMk id="7" creationId="{FCC60D8B-A9DF-4A4E-D1FA-62595C0B0A84}"/>
          </ac:picMkLst>
        </pc:picChg>
        <pc:picChg chg="del mod">
          <ac:chgData name="Kavelaars Garcia, Patricia Paloma" userId="2b99bccb-d320-45bd-96ab-c697aa4ca378" providerId="ADAL" clId="{8E3ED8FC-3FD7-4DF8-AF98-4B9B90CFB3D5}" dt="2024-04-05T11:11:53.670" v="1030" actId="478"/>
          <ac:picMkLst>
            <pc:docMk/>
            <pc:sldMk cId="2832859055" sldId="339"/>
            <ac:picMk id="8" creationId="{BCBC1049-77E3-4A1A-8F9D-3B2B2336F159}"/>
          </ac:picMkLst>
        </pc:picChg>
        <pc:picChg chg="add mod">
          <ac:chgData name="Kavelaars Garcia, Patricia Paloma" userId="2b99bccb-d320-45bd-96ab-c697aa4ca378" providerId="ADAL" clId="{8E3ED8FC-3FD7-4DF8-AF98-4B9B90CFB3D5}" dt="2024-04-05T10:58:58.939" v="819" actId="1076"/>
          <ac:picMkLst>
            <pc:docMk/>
            <pc:sldMk cId="2832859055" sldId="339"/>
            <ac:picMk id="9" creationId="{68BFB032-1CFA-5911-8DEE-BC5733BE596A}"/>
          </ac:picMkLst>
        </pc:picChg>
        <pc:picChg chg="add mod">
          <ac:chgData name="Kavelaars Garcia, Patricia Paloma" userId="2b99bccb-d320-45bd-96ab-c697aa4ca378" providerId="ADAL" clId="{8E3ED8FC-3FD7-4DF8-AF98-4B9B90CFB3D5}" dt="2024-04-05T10:58:58.939" v="819" actId="1076"/>
          <ac:picMkLst>
            <pc:docMk/>
            <pc:sldMk cId="2832859055" sldId="339"/>
            <ac:picMk id="10" creationId="{77671C93-79F1-839C-DA47-D30058901565}"/>
          </ac:picMkLst>
        </pc:picChg>
        <pc:picChg chg="add mod">
          <ac:chgData name="Kavelaars Garcia, Patricia Paloma" userId="2b99bccb-d320-45bd-96ab-c697aa4ca378" providerId="ADAL" clId="{8E3ED8FC-3FD7-4DF8-AF98-4B9B90CFB3D5}" dt="2024-04-05T11:05:11.717" v="843" actId="1076"/>
          <ac:picMkLst>
            <pc:docMk/>
            <pc:sldMk cId="2832859055" sldId="339"/>
            <ac:picMk id="13" creationId="{244000C3-EC5E-4F48-28C6-DA7F0D7A208A}"/>
          </ac:picMkLst>
        </pc:picChg>
        <pc:picChg chg="del mod topLvl">
          <ac:chgData name="Kavelaars Garcia, Patricia Paloma" userId="2b99bccb-d320-45bd-96ab-c697aa4ca378" providerId="ADAL" clId="{8E3ED8FC-3FD7-4DF8-AF98-4B9B90CFB3D5}" dt="2024-04-05T10:59:02.324" v="820" actId="478"/>
          <ac:picMkLst>
            <pc:docMk/>
            <pc:sldMk cId="2832859055" sldId="339"/>
            <ac:picMk id="42" creationId="{EBB8B5D1-F43E-46FC-BF5D-F1346B89929A}"/>
          </ac:picMkLst>
        </pc:picChg>
        <pc:picChg chg="mod topLvl">
          <ac:chgData name="Kavelaars Garcia, Patricia Paloma" userId="2b99bccb-d320-45bd-96ab-c697aa4ca378" providerId="ADAL" clId="{8E3ED8FC-3FD7-4DF8-AF98-4B9B90CFB3D5}" dt="2024-04-05T10:59:47.320" v="833" actId="1076"/>
          <ac:picMkLst>
            <pc:docMk/>
            <pc:sldMk cId="2832859055" sldId="339"/>
            <ac:picMk id="43" creationId="{AC53D321-68E7-4342-AC3B-EE5B0336E88E}"/>
          </ac:picMkLst>
        </pc:picChg>
      </pc:sldChg>
      <pc:sldChg chg="modSp mod modTransition">
        <pc:chgData name="Kavelaars Garcia, Patricia Paloma" userId="2b99bccb-d320-45bd-96ab-c697aa4ca378" providerId="ADAL" clId="{8E3ED8FC-3FD7-4DF8-AF98-4B9B90CFB3D5}" dt="2024-04-05T11:26:47.343" v="1121" actId="255"/>
        <pc:sldMkLst>
          <pc:docMk/>
          <pc:sldMk cId="2178769483" sldId="341"/>
        </pc:sldMkLst>
        <pc:spChg chg="mod">
          <ac:chgData name="Kavelaars Garcia, Patricia Paloma" userId="2b99bccb-d320-45bd-96ab-c697aa4ca378" providerId="ADAL" clId="{8E3ED8FC-3FD7-4DF8-AF98-4B9B90CFB3D5}" dt="2024-04-05T11:26:47.343" v="1121" actId="255"/>
          <ac:spMkLst>
            <pc:docMk/>
            <pc:sldMk cId="2178769483" sldId="341"/>
            <ac:spMk id="2" creationId="{0C795E1C-7F1A-4DB7-8D79-18B547AED14F}"/>
          </ac:spMkLst>
        </pc:spChg>
      </pc:sldChg>
      <pc:sldChg chg="addSp delSp modSp mod modTransition">
        <pc:chgData name="Kavelaars Garcia, Patricia Paloma" userId="2b99bccb-d320-45bd-96ab-c697aa4ca378" providerId="ADAL" clId="{8E3ED8FC-3FD7-4DF8-AF98-4B9B90CFB3D5}" dt="2024-04-05T11:27:51.811" v="1133"/>
        <pc:sldMkLst>
          <pc:docMk/>
          <pc:sldMk cId="1477638599" sldId="342"/>
        </pc:sldMkLst>
        <pc:spChg chg="add del mod">
          <ac:chgData name="Kavelaars Garcia, Patricia Paloma" userId="2b99bccb-d320-45bd-96ab-c697aa4ca378" providerId="ADAL" clId="{8E3ED8FC-3FD7-4DF8-AF98-4B9B90CFB3D5}" dt="2024-04-05T11:27:50.572" v="1132" actId="478"/>
          <ac:spMkLst>
            <pc:docMk/>
            <pc:sldMk cId="1477638599" sldId="342"/>
            <ac:spMk id="5" creationId="{3C309C66-4CF9-23EC-D656-1C7B6B841C88}"/>
          </ac:spMkLst>
        </pc:spChg>
        <pc:spChg chg="del">
          <ac:chgData name="Kavelaars Garcia, Patricia Paloma" userId="2b99bccb-d320-45bd-96ab-c697aa4ca378" providerId="ADAL" clId="{8E3ED8FC-3FD7-4DF8-AF98-4B9B90CFB3D5}" dt="2024-04-05T09:55:23.110" v="291" actId="478"/>
          <ac:spMkLst>
            <pc:docMk/>
            <pc:sldMk cId="1477638599" sldId="342"/>
            <ac:spMk id="6" creationId="{60CAC752-1B3C-8C3D-0E0C-8D557BB06786}"/>
          </ac:spMkLst>
        </pc:spChg>
        <pc:spChg chg="mod">
          <ac:chgData name="Kavelaars Garcia, Patricia Paloma" userId="2b99bccb-d320-45bd-96ab-c697aa4ca378" providerId="ADAL" clId="{8E3ED8FC-3FD7-4DF8-AF98-4B9B90CFB3D5}" dt="2024-04-05T09:31:01.190" v="44" actId="1076"/>
          <ac:spMkLst>
            <pc:docMk/>
            <pc:sldMk cId="1477638599" sldId="342"/>
            <ac:spMk id="16" creationId="{8D8D565B-3E95-CE9B-293E-92AC91BEC128}"/>
          </ac:spMkLst>
        </pc:spChg>
        <pc:spChg chg="add mod">
          <ac:chgData name="Kavelaars Garcia, Patricia Paloma" userId="2b99bccb-d320-45bd-96ab-c697aa4ca378" providerId="ADAL" clId="{8E3ED8FC-3FD7-4DF8-AF98-4B9B90CFB3D5}" dt="2024-04-05T11:27:51.811" v="1133"/>
          <ac:spMkLst>
            <pc:docMk/>
            <pc:sldMk cId="1477638599" sldId="342"/>
            <ac:spMk id="22" creationId="{38A87452-18A2-5D3F-C4B9-E1C77793BE81}"/>
          </ac:spMkLst>
        </pc:spChg>
        <pc:grpChg chg="mod">
          <ac:chgData name="Kavelaars Garcia, Patricia Paloma" userId="2b99bccb-d320-45bd-96ab-c697aa4ca378" providerId="ADAL" clId="{8E3ED8FC-3FD7-4DF8-AF98-4B9B90CFB3D5}" dt="2024-04-05T09:30:57.269" v="43" actId="1076"/>
          <ac:grpSpMkLst>
            <pc:docMk/>
            <pc:sldMk cId="1477638599" sldId="342"/>
            <ac:grpSpMk id="14" creationId="{5CB3B0BD-B7D3-9120-9ECA-3CF6C4E837F4}"/>
          </ac:grpSpMkLst>
        </pc:grpChg>
        <pc:picChg chg="mod">
          <ac:chgData name="Kavelaars Garcia, Patricia Paloma" userId="2b99bccb-d320-45bd-96ab-c697aa4ca378" providerId="ADAL" clId="{8E3ED8FC-3FD7-4DF8-AF98-4B9B90CFB3D5}" dt="2024-04-05T09:30:57.269" v="43" actId="1076"/>
          <ac:picMkLst>
            <pc:docMk/>
            <pc:sldMk cId="1477638599" sldId="342"/>
            <ac:picMk id="1026" creationId="{61C09C37-1746-4AC9-8943-82BBE18F4322}"/>
          </ac:picMkLst>
        </pc:picChg>
        <pc:cxnChg chg="mod">
          <ac:chgData name="Kavelaars Garcia, Patricia Paloma" userId="2b99bccb-d320-45bd-96ab-c697aa4ca378" providerId="ADAL" clId="{8E3ED8FC-3FD7-4DF8-AF98-4B9B90CFB3D5}" dt="2024-04-05T09:30:57.269" v="43" actId="1076"/>
          <ac:cxnSpMkLst>
            <pc:docMk/>
            <pc:sldMk cId="1477638599" sldId="342"/>
            <ac:cxnSpMk id="7" creationId="{0CDF92C2-9CE2-4301-A081-05699EA6F4E9}"/>
          </ac:cxnSpMkLst>
        </pc:cxnChg>
      </pc:sldChg>
      <pc:sldChg chg="modSp del mod">
        <pc:chgData name="Kavelaars Garcia, Patricia Paloma" userId="2b99bccb-d320-45bd-96ab-c697aa4ca378" providerId="ADAL" clId="{8E3ED8FC-3FD7-4DF8-AF98-4B9B90CFB3D5}" dt="2024-04-05T10:03:00.761" v="324" actId="2696"/>
        <pc:sldMkLst>
          <pc:docMk/>
          <pc:sldMk cId="2139721944" sldId="343"/>
        </pc:sldMkLst>
        <pc:picChg chg="mod">
          <ac:chgData name="Kavelaars Garcia, Patricia Paloma" userId="2b99bccb-d320-45bd-96ab-c697aa4ca378" providerId="ADAL" clId="{8E3ED8FC-3FD7-4DF8-AF98-4B9B90CFB3D5}" dt="2024-04-05T09:29:35.956" v="38" actId="1076"/>
          <ac:picMkLst>
            <pc:docMk/>
            <pc:sldMk cId="2139721944" sldId="343"/>
            <ac:picMk id="11" creationId="{349B6D70-5035-DB4D-BC3D-6B06619AA838}"/>
          </ac:picMkLst>
        </pc:picChg>
        <pc:picChg chg="mod">
          <ac:chgData name="Kavelaars Garcia, Patricia Paloma" userId="2b99bccb-d320-45bd-96ab-c697aa4ca378" providerId="ADAL" clId="{8E3ED8FC-3FD7-4DF8-AF98-4B9B90CFB3D5}" dt="2024-04-05T10:02:00.347" v="314" actId="14100"/>
          <ac:picMkLst>
            <pc:docMk/>
            <pc:sldMk cId="2139721944" sldId="343"/>
            <ac:picMk id="12" creationId="{3AB92FD3-A96A-3DD1-8E8E-729C632EE4A7}"/>
          </ac:picMkLst>
        </pc:picChg>
        <pc:picChg chg="mod">
          <ac:chgData name="Kavelaars Garcia, Patricia Paloma" userId="2b99bccb-d320-45bd-96ab-c697aa4ca378" providerId="ADAL" clId="{8E3ED8FC-3FD7-4DF8-AF98-4B9B90CFB3D5}" dt="2024-04-05T10:01:42.126" v="313" actId="1076"/>
          <ac:picMkLst>
            <pc:docMk/>
            <pc:sldMk cId="2139721944" sldId="343"/>
            <ac:picMk id="14" creationId="{882C8238-4DE9-2BA5-6786-9B57543CD07E}"/>
          </ac:picMkLst>
        </pc:picChg>
      </pc:sldChg>
      <pc:sldChg chg="addSp delSp modSp mod modTransition">
        <pc:chgData name="Kavelaars Garcia, Patricia Paloma" userId="2b99bccb-d320-45bd-96ab-c697aa4ca378" providerId="ADAL" clId="{8E3ED8FC-3FD7-4DF8-AF98-4B9B90CFB3D5}" dt="2024-04-05T11:26:57.606" v="1122" actId="108"/>
        <pc:sldMkLst>
          <pc:docMk/>
          <pc:sldMk cId="1854642474" sldId="344"/>
        </pc:sldMkLst>
        <pc:spChg chg="add del mod">
          <ac:chgData name="Kavelaars Garcia, Patricia Paloma" userId="2b99bccb-d320-45bd-96ab-c697aa4ca378" providerId="ADAL" clId="{8E3ED8FC-3FD7-4DF8-AF98-4B9B90CFB3D5}" dt="2024-04-05T09:56:29.264" v="299" actId="478"/>
          <ac:spMkLst>
            <pc:docMk/>
            <pc:sldMk cId="1854642474" sldId="344"/>
            <ac:spMk id="2" creationId="{5521DBBB-6EFB-B8F6-93E0-1AFCD1B94A80}"/>
          </ac:spMkLst>
        </pc:spChg>
        <pc:spChg chg="del mod">
          <ac:chgData name="Kavelaars Garcia, Patricia Paloma" userId="2b99bccb-d320-45bd-96ab-c697aa4ca378" providerId="ADAL" clId="{8E3ED8FC-3FD7-4DF8-AF98-4B9B90CFB3D5}" dt="2024-04-05T09:21:37.354" v="10" actId="478"/>
          <ac:spMkLst>
            <pc:docMk/>
            <pc:sldMk cId="1854642474" sldId="344"/>
            <ac:spMk id="3" creationId="{A78CEC7A-B304-A3ED-FC60-AD2B52C2AE27}"/>
          </ac:spMkLst>
        </pc:spChg>
        <pc:spChg chg="add mod">
          <ac:chgData name="Kavelaars Garcia, Patricia Paloma" userId="2b99bccb-d320-45bd-96ab-c697aa4ca378" providerId="ADAL" clId="{8E3ED8FC-3FD7-4DF8-AF98-4B9B90CFB3D5}" dt="2024-04-05T11:26:57.606" v="1122" actId="108"/>
          <ac:spMkLst>
            <pc:docMk/>
            <pc:sldMk cId="1854642474" sldId="344"/>
            <ac:spMk id="5" creationId="{22298FC0-337B-CB66-03B0-A81AB63CFDB4}"/>
          </ac:spMkLst>
        </pc:spChg>
        <pc:spChg chg="mod">
          <ac:chgData name="Kavelaars Garcia, Patricia Paloma" userId="2b99bccb-d320-45bd-96ab-c697aa4ca378" providerId="ADAL" clId="{8E3ED8FC-3FD7-4DF8-AF98-4B9B90CFB3D5}" dt="2024-04-05T09:57:30.397" v="302" actId="255"/>
          <ac:spMkLst>
            <pc:docMk/>
            <pc:sldMk cId="1854642474" sldId="344"/>
            <ac:spMk id="6" creationId="{B14082B1-DE50-3557-0291-7A10333884AA}"/>
          </ac:spMkLst>
        </pc:spChg>
        <pc:spChg chg="mod">
          <ac:chgData name="Kavelaars Garcia, Patricia Paloma" userId="2b99bccb-d320-45bd-96ab-c697aa4ca378" providerId="ADAL" clId="{8E3ED8FC-3FD7-4DF8-AF98-4B9B90CFB3D5}" dt="2024-04-05T09:57:47.430" v="305" actId="255"/>
          <ac:spMkLst>
            <pc:docMk/>
            <pc:sldMk cId="1854642474" sldId="344"/>
            <ac:spMk id="8" creationId="{10ACE2A6-6C4C-3DE2-ECCE-6501E99C2E57}"/>
          </ac:spMkLst>
        </pc:spChg>
      </pc:sldChg>
      <pc:sldChg chg="addSp delSp modSp mod modTransition">
        <pc:chgData name="Kavelaars Garcia, Patricia Paloma" userId="2b99bccb-d320-45bd-96ab-c697aa4ca378" providerId="ADAL" clId="{8E3ED8FC-3FD7-4DF8-AF98-4B9B90CFB3D5}" dt="2024-04-05T11:27:57.174" v="1135"/>
        <pc:sldMkLst>
          <pc:docMk/>
          <pc:sldMk cId="3383952918" sldId="345"/>
        </pc:sldMkLst>
        <pc:spChg chg="mod">
          <ac:chgData name="Kavelaars Garcia, Patricia Paloma" userId="2b99bccb-d320-45bd-96ab-c697aa4ca378" providerId="ADAL" clId="{8E3ED8FC-3FD7-4DF8-AF98-4B9B90CFB3D5}" dt="2024-04-05T09:31:48.503" v="48"/>
          <ac:spMkLst>
            <pc:docMk/>
            <pc:sldMk cId="3383952918" sldId="345"/>
            <ac:spMk id="5" creationId="{E666C333-6837-206A-B935-E4B30BCD5B6A}"/>
          </ac:spMkLst>
        </pc:spChg>
        <pc:spChg chg="del">
          <ac:chgData name="Kavelaars Garcia, Patricia Paloma" userId="2b99bccb-d320-45bd-96ab-c697aa4ca378" providerId="ADAL" clId="{8E3ED8FC-3FD7-4DF8-AF98-4B9B90CFB3D5}" dt="2024-04-05T11:27:55.864" v="1134" actId="478"/>
          <ac:spMkLst>
            <pc:docMk/>
            <pc:sldMk cId="3383952918" sldId="345"/>
            <ac:spMk id="6" creationId="{54A7B247-F27C-D91A-9E49-308E325058D4}"/>
          </ac:spMkLst>
        </pc:spChg>
        <pc:spChg chg="add mod">
          <ac:chgData name="Kavelaars Garcia, Patricia Paloma" userId="2b99bccb-d320-45bd-96ab-c697aa4ca378" providerId="ADAL" clId="{8E3ED8FC-3FD7-4DF8-AF98-4B9B90CFB3D5}" dt="2024-04-05T10:12:59.891" v="359" actId="1076"/>
          <ac:spMkLst>
            <pc:docMk/>
            <pc:sldMk cId="3383952918" sldId="345"/>
            <ac:spMk id="7" creationId="{17849536-5F50-BF61-9B0A-F3333FC68842}"/>
          </ac:spMkLst>
        </pc:spChg>
        <pc:spChg chg="add mod">
          <ac:chgData name="Kavelaars Garcia, Patricia Paloma" userId="2b99bccb-d320-45bd-96ab-c697aa4ca378" providerId="ADAL" clId="{8E3ED8FC-3FD7-4DF8-AF98-4B9B90CFB3D5}" dt="2024-04-05T10:15:44.665" v="440" actId="1076"/>
          <ac:spMkLst>
            <pc:docMk/>
            <pc:sldMk cId="3383952918" sldId="345"/>
            <ac:spMk id="12" creationId="{923E69F2-B300-29E5-67A8-F9CA2F2FABDB}"/>
          </ac:spMkLst>
        </pc:spChg>
        <pc:spChg chg="add mod">
          <ac:chgData name="Kavelaars Garcia, Patricia Paloma" userId="2b99bccb-d320-45bd-96ab-c697aa4ca378" providerId="ADAL" clId="{8E3ED8FC-3FD7-4DF8-AF98-4B9B90CFB3D5}" dt="2024-04-05T10:16:10.595" v="447" actId="1076"/>
          <ac:spMkLst>
            <pc:docMk/>
            <pc:sldMk cId="3383952918" sldId="345"/>
            <ac:spMk id="13" creationId="{39CB0290-E47E-0F64-A0F0-E15A67040E44}"/>
          </ac:spMkLst>
        </pc:spChg>
        <pc:spChg chg="add mod">
          <ac:chgData name="Kavelaars Garcia, Patricia Paloma" userId="2b99bccb-d320-45bd-96ab-c697aa4ca378" providerId="ADAL" clId="{8E3ED8FC-3FD7-4DF8-AF98-4B9B90CFB3D5}" dt="2024-04-05T11:27:57.174" v="1135"/>
          <ac:spMkLst>
            <pc:docMk/>
            <pc:sldMk cId="3383952918" sldId="345"/>
            <ac:spMk id="14" creationId="{3B241C4C-B6A6-3199-1C9F-D687E28A04FF}"/>
          </ac:spMkLst>
        </pc:spChg>
        <pc:spChg chg="mod">
          <ac:chgData name="Kavelaars Garcia, Patricia Paloma" userId="2b99bccb-d320-45bd-96ab-c697aa4ca378" providerId="ADAL" clId="{8E3ED8FC-3FD7-4DF8-AF98-4B9B90CFB3D5}" dt="2024-04-05T10:12:59.891" v="359" actId="1076"/>
          <ac:spMkLst>
            <pc:docMk/>
            <pc:sldMk cId="3383952918" sldId="345"/>
            <ac:spMk id="26" creationId="{4A97E4CE-F8AA-B8B1-D5AB-E8C3AEBCCF16}"/>
          </ac:spMkLst>
        </pc:spChg>
        <pc:grpChg chg="add mod">
          <ac:chgData name="Kavelaars Garcia, Patricia Paloma" userId="2b99bccb-d320-45bd-96ab-c697aa4ca378" providerId="ADAL" clId="{8E3ED8FC-3FD7-4DF8-AF98-4B9B90CFB3D5}" dt="2024-04-05T10:06:39.296" v="326" actId="1076"/>
          <ac:grpSpMkLst>
            <pc:docMk/>
            <pc:sldMk cId="3383952918" sldId="345"/>
            <ac:grpSpMk id="3" creationId="{22118F94-D0BC-EE81-443F-60862EE040BE}"/>
          </ac:grpSpMkLst>
        </pc:grpChg>
        <pc:grpChg chg="del mod">
          <ac:chgData name="Kavelaars Garcia, Patricia Paloma" userId="2b99bccb-d320-45bd-96ab-c697aa4ca378" providerId="ADAL" clId="{8E3ED8FC-3FD7-4DF8-AF98-4B9B90CFB3D5}" dt="2024-04-05T09:31:46.924" v="47" actId="478"/>
          <ac:grpSpMkLst>
            <pc:docMk/>
            <pc:sldMk cId="3383952918" sldId="345"/>
            <ac:grpSpMk id="28" creationId="{4DC92815-26FE-FDB9-2CC7-90B41EB59CD6}"/>
          </ac:grpSpMkLst>
        </pc:grpChg>
        <pc:picChg chg="mod">
          <ac:chgData name="Kavelaars Garcia, Patricia Paloma" userId="2b99bccb-d320-45bd-96ab-c697aa4ca378" providerId="ADAL" clId="{8E3ED8FC-3FD7-4DF8-AF98-4B9B90CFB3D5}" dt="2024-04-05T09:31:48.503" v="48"/>
          <ac:picMkLst>
            <pc:docMk/>
            <pc:sldMk cId="3383952918" sldId="345"/>
            <ac:picMk id="4" creationId="{ADEE9F12-AA97-91FE-EBCC-61A511091230}"/>
          </ac:picMkLst>
        </pc:picChg>
        <pc:picChg chg="add mod">
          <ac:chgData name="Kavelaars Garcia, Patricia Paloma" userId="2b99bccb-d320-45bd-96ab-c697aa4ca378" providerId="ADAL" clId="{8E3ED8FC-3FD7-4DF8-AF98-4B9B90CFB3D5}" dt="2024-04-05T10:13:12.741" v="363" actId="1076"/>
          <ac:picMkLst>
            <pc:docMk/>
            <pc:sldMk cId="3383952918" sldId="345"/>
            <ac:picMk id="9" creationId="{BCAF7FEF-EA2D-2C33-C543-49569ADE496C}"/>
          </ac:picMkLst>
        </pc:picChg>
        <pc:picChg chg="add mod">
          <ac:chgData name="Kavelaars Garcia, Patricia Paloma" userId="2b99bccb-d320-45bd-96ab-c697aa4ca378" providerId="ADAL" clId="{8E3ED8FC-3FD7-4DF8-AF98-4B9B90CFB3D5}" dt="2024-04-05T10:13:10.626" v="362" actId="14100"/>
          <ac:picMkLst>
            <pc:docMk/>
            <pc:sldMk cId="3383952918" sldId="345"/>
            <ac:picMk id="11" creationId="{AEBB628A-4188-B16D-F33A-BE9B5E0F3AB1}"/>
          </ac:picMkLst>
        </pc:picChg>
        <pc:picChg chg="mod">
          <ac:chgData name="Kavelaars Garcia, Patricia Paloma" userId="2b99bccb-d320-45bd-96ab-c697aa4ca378" providerId="ADAL" clId="{8E3ED8FC-3FD7-4DF8-AF98-4B9B90CFB3D5}" dt="2024-04-05T09:31:22.400" v="46" actId="14100"/>
          <ac:picMkLst>
            <pc:docMk/>
            <pc:sldMk cId="3383952918" sldId="345"/>
            <ac:picMk id="29" creationId="{D7BB9410-8CE7-60E5-8EA9-00AB6F047A9A}"/>
          </ac:picMkLst>
        </pc:picChg>
      </pc:sldChg>
      <pc:sldChg chg="addSp delSp modSp del mod">
        <pc:chgData name="Kavelaars Garcia, Patricia Paloma" userId="2b99bccb-d320-45bd-96ab-c697aa4ca378" providerId="ADAL" clId="{8E3ED8FC-3FD7-4DF8-AF98-4B9B90CFB3D5}" dt="2024-04-05T10:06:54.955" v="330" actId="2696"/>
        <pc:sldMkLst>
          <pc:docMk/>
          <pc:sldMk cId="1871034455" sldId="347"/>
        </pc:sldMkLst>
        <pc:spChg chg="add mod">
          <ac:chgData name="Kavelaars Garcia, Patricia Paloma" userId="2b99bccb-d320-45bd-96ab-c697aa4ca378" providerId="ADAL" clId="{8E3ED8FC-3FD7-4DF8-AF98-4B9B90CFB3D5}" dt="2024-04-05T09:55:19.146" v="290"/>
          <ac:spMkLst>
            <pc:docMk/>
            <pc:sldMk cId="1871034455" sldId="347"/>
            <ac:spMk id="3" creationId="{7385D8FB-47AB-E6F9-B6DF-4D6FAB6077AA}"/>
          </ac:spMkLst>
        </pc:spChg>
        <pc:spChg chg="del">
          <ac:chgData name="Kavelaars Garcia, Patricia Paloma" userId="2b99bccb-d320-45bd-96ab-c697aa4ca378" providerId="ADAL" clId="{8E3ED8FC-3FD7-4DF8-AF98-4B9B90CFB3D5}" dt="2024-04-05T09:55:17.717" v="289" actId="478"/>
          <ac:spMkLst>
            <pc:docMk/>
            <pc:sldMk cId="1871034455" sldId="347"/>
            <ac:spMk id="6" creationId="{DD68C625-CF64-FE23-1B5E-76285E4A1431}"/>
          </ac:spMkLst>
        </pc:spChg>
        <pc:spChg chg="mod">
          <ac:chgData name="Kavelaars Garcia, Patricia Paloma" userId="2b99bccb-d320-45bd-96ab-c697aa4ca378" providerId="ADAL" clId="{8E3ED8FC-3FD7-4DF8-AF98-4B9B90CFB3D5}" dt="2024-04-05T09:36:31.112" v="95" actId="255"/>
          <ac:spMkLst>
            <pc:docMk/>
            <pc:sldMk cId="1871034455" sldId="347"/>
            <ac:spMk id="26" creationId="{3773E6F9-BB80-7F10-1FA3-CC975A33524B}"/>
          </ac:spMkLst>
        </pc:spChg>
      </pc:sldChg>
      <pc:sldChg chg="modSp mod modTransition">
        <pc:chgData name="Kavelaars Garcia, Patricia Paloma" userId="2b99bccb-d320-45bd-96ab-c697aa4ca378" providerId="ADAL" clId="{8E3ED8FC-3FD7-4DF8-AF98-4B9B90CFB3D5}" dt="2024-04-05T11:19:08.585" v="1081"/>
        <pc:sldMkLst>
          <pc:docMk/>
          <pc:sldMk cId="790134646" sldId="348"/>
        </pc:sldMkLst>
        <pc:spChg chg="mod">
          <ac:chgData name="Kavelaars Garcia, Patricia Paloma" userId="2b99bccb-d320-45bd-96ab-c697aa4ca378" providerId="ADAL" clId="{8E3ED8FC-3FD7-4DF8-AF98-4B9B90CFB3D5}" dt="2024-04-05T10:07:07.771" v="331" actId="1076"/>
          <ac:spMkLst>
            <pc:docMk/>
            <pc:sldMk cId="790134646" sldId="348"/>
            <ac:spMk id="10" creationId="{AAEB1EEE-FB2B-4114-B147-97EF01302AF5}"/>
          </ac:spMkLst>
        </pc:spChg>
        <pc:spChg chg="mod">
          <ac:chgData name="Kavelaars Garcia, Patricia Paloma" userId="2b99bccb-d320-45bd-96ab-c697aa4ca378" providerId="ADAL" clId="{8E3ED8FC-3FD7-4DF8-AF98-4B9B90CFB3D5}" dt="2024-04-05T09:36:40.236" v="97" actId="14100"/>
          <ac:spMkLst>
            <pc:docMk/>
            <pc:sldMk cId="790134646" sldId="348"/>
            <ac:spMk id="26" creationId="{8D120DDC-7D7D-2022-D255-1CA430F01EB1}"/>
          </ac:spMkLst>
        </pc:spChg>
      </pc:sldChg>
      <pc:sldChg chg="modSp mod modTransition">
        <pc:chgData name="Kavelaars Garcia, Patricia Paloma" userId="2b99bccb-d320-45bd-96ab-c697aa4ca378" providerId="ADAL" clId="{8E3ED8FC-3FD7-4DF8-AF98-4B9B90CFB3D5}" dt="2024-04-05T11:19:08.585" v="1081"/>
        <pc:sldMkLst>
          <pc:docMk/>
          <pc:sldMk cId="2078060127" sldId="349"/>
        </pc:sldMkLst>
        <pc:spChg chg="mod">
          <ac:chgData name="Kavelaars Garcia, Patricia Paloma" userId="2b99bccb-d320-45bd-96ab-c697aa4ca378" providerId="ADAL" clId="{8E3ED8FC-3FD7-4DF8-AF98-4B9B90CFB3D5}" dt="2024-04-05T09:33:43.255" v="63" actId="1076"/>
          <ac:spMkLst>
            <pc:docMk/>
            <pc:sldMk cId="2078060127" sldId="349"/>
            <ac:spMk id="4" creationId="{BA923AB9-B47E-28AD-8102-62A1CA8F4879}"/>
          </ac:spMkLst>
        </pc:spChg>
        <pc:spChg chg="mod">
          <ac:chgData name="Kavelaars Garcia, Patricia Paloma" userId="2b99bccb-d320-45bd-96ab-c697aa4ca378" providerId="ADAL" clId="{8E3ED8FC-3FD7-4DF8-AF98-4B9B90CFB3D5}" dt="2024-04-05T09:36:52.111" v="99" actId="14100"/>
          <ac:spMkLst>
            <pc:docMk/>
            <pc:sldMk cId="2078060127" sldId="349"/>
            <ac:spMk id="26" creationId="{A629E393-B751-923C-4879-C79503D9A1D1}"/>
          </ac:spMkLst>
        </pc:spChg>
        <pc:picChg chg="mod">
          <ac:chgData name="Kavelaars Garcia, Patricia Paloma" userId="2b99bccb-d320-45bd-96ab-c697aa4ca378" providerId="ADAL" clId="{8E3ED8FC-3FD7-4DF8-AF98-4B9B90CFB3D5}" dt="2024-04-05T09:33:36.561" v="62" actId="1076"/>
          <ac:picMkLst>
            <pc:docMk/>
            <pc:sldMk cId="2078060127" sldId="349"/>
            <ac:picMk id="3" creationId="{26309DD7-1E2C-EB38-8ED8-D6C44C257595}"/>
          </ac:picMkLst>
        </pc:picChg>
      </pc:sldChg>
      <pc:sldChg chg="addSp delSp modSp mod modTransition">
        <pc:chgData name="Kavelaars Garcia, Patricia Paloma" userId="2b99bccb-d320-45bd-96ab-c697aa4ca378" providerId="ADAL" clId="{8E3ED8FC-3FD7-4DF8-AF98-4B9B90CFB3D5}" dt="2024-04-05T11:19:08.585" v="1081"/>
        <pc:sldMkLst>
          <pc:docMk/>
          <pc:sldMk cId="1196855156" sldId="351"/>
        </pc:sldMkLst>
        <pc:spChg chg="add mod">
          <ac:chgData name="Kavelaars Garcia, Patricia Paloma" userId="2b99bccb-d320-45bd-96ab-c697aa4ca378" providerId="ADAL" clId="{8E3ED8FC-3FD7-4DF8-AF98-4B9B90CFB3D5}" dt="2024-04-05T09:33:54.512" v="65"/>
          <ac:spMkLst>
            <pc:docMk/>
            <pc:sldMk cId="1196855156" sldId="351"/>
            <ac:spMk id="3" creationId="{84E93A82-1840-3D21-2225-B83538EACED2}"/>
          </ac:spMkLst>
        </pc:spChg>
        <pc:spChg chg="del">
          <ac:chgData name="Kavelaars Garcia, Patricia Paloma" userId="2b99bccb-d320-45bd-96ab-c697aa4ca378" providerId="ADAL" clId="{8E3ED8FC-3FD7-4DF8-AF98-4B9B90CFB3D5}" dt="2024-04-05T09:33:52.936" v="64" actId="478"/>
          <ac:spMkLst>
            <pc:docMk/>
            <pc:sldMk cId="1196855156" sldId="351"/>
            <ac:spMk id="5" creationId="{455902C6-B921-5D5E-98E8-DE017E242B20}"/>
          </ac:spMkLst>
        </pc:spChg>
        <pc:spChg chg="mod">
          <ac:chgData name="Kavelaars Garcia, Patricia Paloma" userId="2b99bccb-d320-45bd-96ab-c697aa4ca378" providerId="ADAL" clId="{8E3ED8FC-3FD7-4DF8-AF98-4B9B90CFB3D5}" dt="2024-04-05T09:37:00.577" v="101" actId="14100"/>
          <ac:spMkLst>
            <pc:docMk/>
            <pc:sldMk cId="1196855156" sldId="351"/>
            <ac:spMk id="26" creationId="{313A34F8-693F-19FA-CB1B-7FFC977A58CC}"/>
          </ac:spMkLst>
        </pc:spChg>
      </pc:sldChg>
      <pc:sldChg chg="modSp mod modTransition">
        <pc:chgData name="Kavelaars Garcia, Patricia Paloma" userId="2b99bccb-d320-45bd-96ab-c697aa4ca378" providerId="ADAL" clId="{8E3ED8FC-3FD7-4DF8-AF98-4B9B90CFB3D5}" dt="2024-04-05T11:19:08.585" v="1081"/>
        <pc:sldMkLst>
          <pc:docMk/>
          <pc:sldMk cId="3043972191" sldId="352"/>
        </pc:sldMkLst>
        <pc:spChg chg="mod">
          <ac:chgData name="Kavelaars Garcia, Patricia Paloma" userId="2b99bccb-d320-45bd-96ab-c697aa4ca378" providerId="ADAL" clId="{8E3ED8FC-3FD7-4DF8-AF98-4B9B90CFB3D5}" dt="2024-04-05T09:32:55.752" v="53" actId="14100"/>
          <ac:spMkLst>
            <pc:docMk/>
            <pc:sldMk cId="3043972191" sldId="352"/>
            <ac:spMk id="5" creationId="{E97A9C51-0094-F667-C82F-6CA67F02422E}"/>
          </ac:spMkLst>
        </pc:spChg>
      </pc:sldChg>
      <pc:sldChg chg="addSp delSp modSp mod modTransition">
        <pc:chgData name="Kavelaars Garcia, Patricia Paloma" userId="2b99bccb-d320-45bd-96ab-c697aa4ca378" providerId="ADAL" clId="{8E3ED8FC-3FD7-4DF8-AF98-4B9B90CFB3D5}" dt="2024-04-05T11:19:08.585" v="1081"/>
        <pc:sldMkLst>
          <pc:docMk/>
          <pc:sldMk cId="3414592238" sldId="353"/>
        </pc:sldMkLst>
        <pc:spChg chg="add mod">
          <ac:chgData name="Kavelaars Garcia, Patricia Paloma" userId="2b99bccb-d320-45bd-96ab-c697aa4ca378" providerId="ADAL" clId="{8E3ED8FC-3FD7-4DF8-AF98-4B9B90CFB3D5}" dt="2024-04-05T09:34:27.996" v="74" actId="790"/>
          <ac:spMkLst>
            <pc:docMk/>
            <pc:sldMk cId="3414592238" sldId="353"/>
            <ac:spMk id="3" creationId="{A7FB8B32-600B-3216-FA53-D8EB46974C94}"/>
          </ac:spMkLst>
        </pc:spChg>
        <pc:spChg chg="del">
          <ac:chgData name="Kavelaars Garcia, Patricia Paloma" userId="2b99bccb-d320-45bd-96ab-c697aa4ca378" providerId="ADAL" clId="{8E3ED8FC-3FD7-4DF8-AF98-4B9B90CFB3D5}" dt="2024-04-05T09:34:08.654" v="66" actId="478"/>
          <ac:spMkLst>
            <pc:docMk/>
            <pc:sldMk cId="3414592238" sldId="353"/>
            <ac:spMk id="5" creationId="{FE800004-848F-B49F-39C3-ACE321159C4C}"/>
          </ac:spMkLst>
        </pc:spChg>
        <pc:spChg chg="mod">
          <ac:chgData name="Kavelaars Garcia, Patricia Paloma" userId="2b99bccb-d320-45bd-96ab-c697aa4ca378" providerId="ADAL" clId="{8E3ED8FC-3FD7-4DF8-AF98-4B9B90CFB3D5}" dt="2024-04-05T09:37:07.605" v="103" actId="14100"/>
          <ac:spMkLst>
            <pc:docMk/>
            <pc:sldMk cId="3414592238" sldId="353"/>
            <ac:spMk id="26" creationId="{C0218A06-4010-7858-91E7-44A9CFF3DD02}"/>
          </ac:spMkLst>
        </pc:spChg>
        <pc:picChg chg="mod">
          <ac:chgData name="Kavelaars Garcia, Patricia Paloma" userId="2b99bccb-d320-45bd-96ab-c697aa4ca378" providerId="ADAL" clId="{8E3ED8FC-3FD7-4DF8-AF98-4B9B90CFB3D5}" dt="2024-04-05T09:34:33.942" v="76" actId="1076"/>
          <ac:picMkLst>
            <pc:docMk/>
            <pc:sldMk cId="3414592238" sldId="353"/>
            <ac:picMk id="4" creationId="{150A8695-A416-D165-2120-095832637EC6}"/>
          </ac:picMkLst>
        </pc:picChg>
      </pc:sldChg>
      <pc:sldChg chg="modSp mod modTransition">
        <pc:chgData name="Kavelaars Garcia, Patricia Paloma" userId="2b99bccb-d320-45bd-96ab-c697aa4ca378" providerId="ADAL" clId="{8E3ED8FC-3FD7-4DF8-AF98-4B9B90CFB3D5}" dt="2024-04-05T11:19:08.585" v="1081"/>
        <pc:sldMkLst>
          <pc:docMk/>
          <pc:sldMk cId="45703322" sldId="354"/>
        </pc:sldMkLst>
        <pc:spChg chg="mod">
          <ac:chgData name="Kavelaars Garcia, Patricia Paloma" userId="2b99bccb-d320-45bd-96ab-c697aa4ca378" providerId="ADAL" clId="{8E3ED8FC-3FD7-4DF8-AF98-4B9B90CFB3D5}" dt="2024-04-05T09:35:01.219" v="82" actId="14100"/>
          <ac:spMkLst>
            <pc:docMk/>
            <pc:sldMk cId="45703322" sldId="354"/>
            <ac:spMk id="5" creationId="{C2BBFED2-53A2-613F-2DB2-E8786F7528FF}"/>
          </ac:spMkLst>
        </pc:spChg>
        <pc:spChg chg="mod">
          <ac:chgData name="Kavelaars Garcia, Patricia Paloma" userId="2b99bccb-d320-45bd-96ab-c697aa4ca378" providerId="ADAL" clId="{8E3ED8FC-3FD7-4DF8-AF98-4B9B90CFB3D5}" dt="2024-04-05T09:37:14.747" v="105" actId="14100"/>
          <ac:spMkLst>
            <pc:docMk/>
            <pc:sldMk cId="45703322" sldId="354"/>
            <ac:spMk id="26" creationId="{216242CD-22FB-43AD-9F02-401031E8685A}"/>
          </ac:spMkLst>
        </pc:spChg>
        <pc:grpChg chg="mod">
          <ac:chgData name="Kavelaars Garcia, Patricia Paloma" userId="2b99bccb-d320-45bd-96ab-c697aa4ca378" providerId="ADAL" clId="{8E3ED8FC-3FD7-4DF8-AF98-4B9B90CFB3D5}" dt="2024-04-05T09:34:51.498" v="79" actId="1076"/>
          <ac:grpSpMkLst>
            <pc:docMk/>
            <pc:sldMk cId="45703322" sldId="354"/>
            <ac:grpSpMk id="8" creationId="{2FBCC66F-FB2D-D2C8-FB62-065FE42EE803}"/>
          </ac:grpSpMkLst>
        </pc:grpChg>
      </pc:sldChg>
      <pc:sldChg chg="modSp mod modTransition">
        <pc:chgData name="Kavelaars Garcia, Patricia Paloma" userId="2b99bccb-d320-45bd-96ab-c697aa4ca378" providerId="ADAL" clId="{8E3ED8FC-3FD7-4DF8-AF98-4B9B90CFB3D5}" dt="2024-04-05T11:19:08.585" v="1081"/>
        <pc:sldMkLst>
          <pc:docMk/>
          <pc:sldMk cId="1521037716" sldId="355"/>
        </pc:sldMkLst>
        <pc:spChg chg="mod">
          <ac:chgData name="Kavelaars Garcia, Patricia Paloma" userId="2b99bccb-d320-45bd-96ab-c697aa4ca378" providerId="ADAL" clId="{8E3ED8FC-3FD7-4DF8-AF98-4B9B90CFB3D5}" dt="2024-04-05T09:35:12.684" v="85" actId="14100"/>
          <ac:spMkLst>
            <pc:docMk/>
            <pc:sldMk cId="1521037716" sldId="355"/>
            <ac:spMk id="5" creationId="{FEA88DCE-F43A-3AEC-1E7A-428DF20D947F}"/>
          </ac:spMkLst>
        </pc:spChg>
        <pc:spChg chg="mod">
          <ac:chgData name="Kavelaars Garcia, Patricia Paloma" userId="2b99bccb-d320-45bd-96ab-c697aa4ca378" providerId="ADAL" clId="{8E3ED8FC-3FD7-4DF8-AF98-4B9B90CFB3D5}" dt="2024-04-05T09:37:24.723" v="107" actId="14100"/>
          <ac:spMkLst>
            <pc:docMk/>
            <pc:sldMk cId="1521037716" sldId="355"/>
            <ac:spMk id="26" creationId="{C0C5FB21-9640-A3B8-CAA9-F72F371053A9}"/>
          </ac:spMkLst>
        </pc:spChg>
      </pc:sldChg>
      <pc:sldChg chg="modSp mod modTransition">
        <pc:chgData name="Kavelaars Garcia, Patricia Paloma" userId="2b99bccb-d320-45bd-96ab-c697aa4ca378" providerId="ADAL" clId="{8E3ED8FC-3FD7-4DF8-AF98-4B9B90CFB3D5}" dt="2024-04-05T11:19:08.585" v="1081"/>
        <pc:sldMkLst>
          <pc:docMk/>
          <pc:sldMk cId="1499945313" sldId="356"/>
        </pc:sldMkLst>
        <pc:spChg chg="mod">
          <ac:chgData name="Kavelaars Garcia, Patricia Paloma" userId="2b99bccb-d320-45bd-96ab-c697aa4ca378" providerId="ADAL" clId="{8E3ED8FC-3FD7-4DF8-AF98-4B9B90CFB3D5}" dt="2024-04-05T09:37:42.832" v="115" actId="1037"/>
          <ac:spMkLst>
            <pc:docMk/>
            <pc:sldMk cId="1499945313" sldId="356"/>
            <ac:spMk id="5" creationId="{53312E65-70D5-20B1-6A4E-C5641EEF817D}"/>
          </ac:spMkLst>
        </pc:spChg>
        <pc:spChg chg="mod">
          <ac:chgData name="Kavelaars Garcia, Patricia Paloma" userId="2b99bccb-d320-45bd-96ab-c697aa4ca378" providerId="ADAL" clId="{8E3ED8FC-3FD7-4DF8-AF98-4B9B90CFB3D5}" dt="2024-04-05T09:37:36.988" v="110" actId="1076"/>
          <ac:spMkLst>
            <pc:docMk/>
            <pc:sldMk cId="1499945313" sldId="356"/>
            <ac:spMk id="26" creationId="{57B2BC7F-564B-25E3-DD72-CA3B6F79D3E5}"/>
          </ac:spMkLst>
        </pc:spChg>
      </pc:sldChg>
      <pc:sldChg chg="modSp mod modTransition">
        <pc:chgData name="Kavelaars Garcia, Patricia Paloma" userId="2b99bccb-d320-45bd-96ab-c697aa4ca378" providerId="ADAL" clId="{8E3ED8FC-3FD7-4DF8-AF98-4B9B90CFB3D5}" dt="2024-04-05T11:19:08.585" v="1081"/>
        <pc:sldMkLst>
          <pc:docMk/>
          <pc:sldMk cId="1851031125" sldId="357"/>
        </pc:sldMkLst>
        <pc:spChg chg="mod">
          <ac:chgData name="Kavelaars Garcia, Patricia Paloma" userId="2b99bccb-d320-45bd-96ab-c697aa4ca378" providerId="ADAL" clId="{8E3ED8FC-3FD7-4DF8-AF98-4B9B90CFB3D5}" dt="2024-04-05T09:37:57.349" v="118" actId="1076"/>
          <ac:spMkLst>
            <pc:docMk/>
            <pc:sldMk cId="1851031125" sldId="357"/>
            <ac:spMk id="5" creationId="{7CD2B2A1-DDCC-850D-AD44-112E9AC0BF33}"/>
          </ac:spMkLst>
        </pc:spChg>
        <pc:spChg chg="mod">
          <ac:chgData name="Kavelaars Garcia, Patricia Paloma" userId="2b99bccb-d320-45bd-96ab-c697aa4ca378" providerId="ADAL" clId="{8E3ED8FC-3FD7-4DF8-AF98-4B9B90CFB3D5}" dt="2024-04-05T09:37:51.833" v="117" actId="14100"/>
          <ac:spMkLst>
            <pc:docMk/>
            <pc:sldMk cId="1851031125" sldId="357"/>
            <ac:spMk id="26" creationId="{152C3AB1-10A6-7D93-AD9D-8D97C1DA70C3}"/>
          </ac:spMkLst>
        </pc:spChg>
      </pc:sldChg>
      <pc:sldChg chg="addSp delSp modSp mod modTransition">
        <pc:chgData name="Kavelaars Garcia, Patricia Paloma" userId="2b99bccb-d320-45bd-96ab-c697aa4ca378" providerId="ADAL" clId="{8E3ED8FC-3FD7-4DF8-AF98-4B9B90CFB3D5}" dt="2024-04-05T11:28:07.516" v="1137"/>
        <pc:sldMkLst>
          <pc:docMk/>
          <pc:sldMk cId="3037070862" sldId="358"/>
        </pc:sldMkLst>
        <pc:spChg chg="add del mod">
          <ac:chgData name="Kavelaars Garcia, Patricia Paloma" userId="2b99bccb-d320-45bd-96ab-c697aa4ca378" providerId="ADAL" clId="{8E3ED8FC-3FD7-4DF8-AF98-4B9B90CFB3D5}" dt="2024-04-05T11:28:06.321" v="1136" actId="478"/>
          <ac:spMkLst>
            <pc:docMk/>
            <pc:sldMk cId="3037070862" sldId="358"/>
            <ac:spMk id="3" creationId="{F768E82E-8D69-99B4-945F-CBF2F2C94ACE}"/>
          </ac:spMkLst>
        </pc:spChg>
        <pc:spChg chg="add mod">
          <ac:chgData name="Kavelaars Garcia, Patricia Paloma" userId="2b99bccb-d320-45bd-96ab-c697aa4ca378" providerId="ADAL" clId="{8E3ED8FC-3FD7-4DF8-AF98-4B9B90CFB3D5}" dt="2024-04-05T11:28:07.516" v="1137"/>
          <ac:spMkLst>
            <pc:docMk/>
            <pc:sldMk cId="3037070862" sldId="358"/>
            <ac:spMk id="5" creationId="{1915CB3F-BFD2-2330-F9C6-510264751F8B}"/>
          </ac:spMkLst>
        </pc:spChg>
        <pc:spChg chg="del">
          <ac:chgData name="Kavelaars Garcia, Patricia Paloma" userId="2b99bccb-d320-45bd-96ab-c697aa4ca378" providerId="ADAL" clId="{8E3ED8FC-3FD7-4DF8-AF98-4B9B90CFB3D5}" dt="2024-04-05T09:54:59.404" v="287" actId="478"/>
          <ac:spMkLst>
            <pc:docMk/>
            <pc:sldMk cId="3037070862" sldId="358"/>
            <ac:spMk id="6" creationId="{9B72128A-44EE-5662-5E74-EB65B86EB854}"/>
          </ac:spMkLst>
        </pc:spChg>
        <pc:spChg chg="mod">
          <ac:chgData name="Kavelaars Garcia, Patricia Paloma" userId="2b99bccb-d320-45bd-96ab-c697aa4ca378" providerId="ADAL" clId="{8E3ED8FC-3FD7-4DF8-AF98-4B9B90CFB3D5}" dt="2024-04-05T11:15:06.291" v="1033" actId="164"/>
          <ac:spMkLst>
            <pc:docMk/>
            <pc:sldMk cId="3037070862" sldId="358"/>
            <ac:spMk id="19" creationId="{9F3167A7-097B-C446-360A-6994809A0648}"/>
          </ac:spMkLst>
        </pc:spChg>
        <pc:spChg chg="mod">
          <ac:chgData name="Kavelaars Garcia, Patricia Paloma" userId="2b99bccb-d320-45bd-96ab-c697aa4ca378" providerId="ADAL" clId="{8E3ED8FC-3FD7-4DF8-AF98-4B9B90CFB3D5}" dt="2024-04-05T11:15:06.291" v="1033" actId="164"/>
          <ac:spMkLst>
            <pc:docMk/>
            <pc:sldMk cId="3037070862" sldId="358"/>
            <ac:spMk id="20" creationId="{4A5DAF71-93AA-DECD-EDBB-65BC23C50CDC}"/>
          </ac:spMkLst>
        </pc:spChg>
        <pc:spChg chg="mod">
          <ac:chgData name="Kavelaars Garcia, Patricia Paloma" userId="2b99bccb-d320-45bd-96ab-c697aa4ca378" providerId="ADAL" clId="{8E3ED8FC-3FD7-4DF8-AF98-4B9B90CFB3D5}" dt="2024-04-05T11:16:37.537" v="1075" actId="20577"/>
          <ac:spMkLst>
            <pc:docMk/>
            <pc:sldMk cId="3037070862" sldId="358"/>
            <ac:spMk id="26" creationId="{E759ED85-29F9-3CE8-C20A-AD13BA0DE9A7}"/>
          </ac:spMkLst>
        </pc:spChg>
        <pc:grpChg chg="add mod ord">
          <ac:chgData name="Kavelaars Garcia, Patricia Paloma" userId="2b99bccb-d320-45bd-96ab-c697aa4ca378" providerId="ADAL" clId="{8E3ED8FC-3FD7-4DF8-AF98-4B9B90CFB3D5}" dt="2024-04-05T11:15:39.845" v="1042" actId="1076"/>
          <ac:grpSpMkLst>
            <pc:docMk/>
            <pc:sldMk cId="3037070862" sldId="358"/>
            <ac:grpSpMk id="4" creationId="{5F001EC0-80C9-209E-E4C3-4715CEBF00F3}"/>
          </ac:grpSpMkLst>
        </pc:grpChg>
        <pc:grpChg chg="mod">
          <ac:chgData name="Kavelaars Garcia, Patricia Paloma" userId="2b99bccb-d320-45bd-96ab-c697aa4ca378" providerId="ADAL" clId="{8E3ED8FC-3FD7-4DF8-AF98-4B9B90CFB3D5}" dt="2024-04-05T09:35:55.011" v="93" actId="1076"/>
          <ac:grpSpMkLst>
            <pc:docMk/>
            <pc:sldMk cId="3037070862" sldId="358"/>
            <ac:grpSpMk id="9" creationId="{75D97B14-5C2F-BFAC-A9C2-2D46D5B9462F}"/>
          </ac:grpSpMkLst>
        </pc:grpChg>
        <pc:picChg chg="mod">
          <ac:chgData name="Kavelaars Garcia, Patricia Paloma" userId="2b99bccb-d320-45bd-96ab-c697aa4ca378" providerId="ADAL" clId="{8E3ED8FC-3FD7-4DF8-AF98-4B9B90CFB3D5}" dt="2024-04-05T11:16:57.004" v="1076" actId="1076"/>
          <ac:picMkLst>
            <pc:docMk/>
            <pc:sldMk cId="3037070862" sldId="358"/>
            <ac:picMk id="22" creationId="{38A6C51F-9376-4FA3-3AA2-9E8EE8647A73}"/>
          </ac:picMkLst>
        </pc:picChg>
      </pc:sldChg>
      <pc:sldChg chg="addSp delSp modSp mod modTransition">
        <pc:chgData name="Kavelaars Garcia, Patricia Paloma" userId="2b99bccb-d320-45bd-96ab-c697aa4ca378" providerId="ADAL" clId="{8E3ED8FC-3FD7-4DF8-AF98-4B9B90CFB3D5}" dt="2024-04-05T11:28:12.869" v="1139"/>
        <pc:sldMkLst>
          <pc:docMk/>
          <pc:sldMk cId="2013772099" sldId="359"/>
        </pc:sldMkLst>
        <pc:spChg chg="add del mod">
          <ac:chgData name="Kavelaars Garcia, Patricia Paloma" userId="2b99bccb-d320-45bd-96ab-c697aa4ca378" providerId="ADAL" clId="{8E3ED8FC-3FD7-4DF8-AF98-4B9B90CFB3D5}" dt="2024-04-05T11:28:11.419" v="1138" actId="478"/>
          <ac:spMkLst>
            <pc:docMk/>
            <pc:sldMk cId="2013772099" sldId="359"/>
            <ac:spMk id="3" creationId="{C817A28F-AD8E-8240-E86F-88D8C85B6EAB}"/>
          </ac:spMkLst>
        </pc:spChg>
        <pc:spChg chg="add mod">
          <ac:chgData name="Kavelaars Garcia, Patricia Paloma" userId="2b99bccb-d320-45bd-96ab-c697aa4ca378" providerId="ADAL" clId="{8E3ED8FC-3FD7-4DF8-AF98-4B9B90CFB3D5}" dt="2024-04-05T11:28:12.869" v="1139"/>
          <ac:spMkLst>
            <pc:docMk/>
            <pc:sldMk cId="2013772099" sldId="359"/>
            <ac:spMk id="4" creationId="{B89426DA-4FD1-DF1F-CE4E-10523191B828}"/>
          </ac:spMkLst>
        </pc:spChg>
        <pc:spChg chg="del">
          <ac:chgData name="Kavelaars Garcia, Patricia Paloma" userId="2b99bccb-d320-45bd-96ab-c697aa4ca378" providerId="ADAL" clId="{8E3ED8FC-3FD7-4DF8-AF98-4B9B90CFB3D5}" dt="2024-04-05T09:54:53.957" v="285" actId="478"/>
          <ac:spMkLst>
            <pc:docMk/>
            <pc:sldMk cId="2013772099" sldId="359"/>
            <ac:spMk id="6" creationId="{C1678342-8891-5959-846E-780F9A05C6B7}"/>
          </ac:spMkLst>
        </pc:spChg>
        <pc:spChg chg="mod">
          <ac:chgData name="Kavelaars Garcia, Patricia Paloma" userId="2b99bccb-d320-45bd-96ab-c697aa4ca378" providerId="ADAL" clId="{8E3ED8FC-3FD7-4DF8-AF98-4B9B90CFB3D5}" dt="2024-04-05T09:38:22.284" v="123" actId="1076"/>
          <ac:spMkLst>
            <pc:docMk/>
            <pc:sldMk cId="2013772099" sldId="359"/>
            <ac:spMk id="26" creationId="{E7BB576D-8296-C792-5DE3-9812C32477EE}"/>
          </ac:spMkLst>
        </pc:spChg>
      </pc:sldChg>
      <pc:sldChg chg="addSp delSp modSp mod modTransition">
        <pc:chgData name="Kavelaars Garcia, Patricia Paloma" userId="2b99bccb-d320-45bd-96ab-c697aa4ca378" providerId="ADAL" clId="{8E3ED8FC-3FD7-4DF8-AF98-4B9B90CFB3D5}" dt="2024-04-05T11:28:17.719" v="1141"/>
        <pc:sldMkLst>
          <pc:docMk/>
          <pc:sldMk cId="679445722" sldId="361"/>
        </pc:sldMkLst>
        <pc:spChg chg="add del mod">
          <ac:chgData name="Kavelaars Garcia, Patricia Paloma" userId="2b99bccb-d320-45bd-96ab-c697aa4ca378" providerId="ADAL" clId="{8E3ED8FC-3FD7-4DF8-AF98-4B9B90CFB3D5}" dt="2024-04-05T11:28:16.587" v="1140" actId="478"/>
          <ac:spMkLst>
            <pc:docMk/>
            <pc:sldMk cId="679445722" sldId="361"/>
            <ac:spMk id="3" creationId="{66E6F670-753B-020A-974B-C43B3E835F42}"/>
          </ac:spMkLst>
        </pc:spChg>
        <pc:spChg chg="add mod">
          <ac:chgData name="Kavelaars Garcia, Patricia Paloma" userId="2b99bccb-d320-45bd-96ab-c697aa4ca378" providerId="ADAL" clId="{8E3ED8FC-3FD7-4DF8-AF98-4B9B90CFB3D5}" dt="2024-04-05T11:28:17.719" v="1141"/>
          <ac:spMkLst>
            <pc:docMk/>
            <pc:sldMk cId="679445722" sldId="361"/>
            <ac:spMk id="5" creationId="{0E9986B4-B218-87AA-01C7-F58545D5B1B2}"/>
          </ac:spMkLst>
        </pc:spChg>
        <pc:spChg chg="del">
          <ac:chgData name="Kavelaars Garcia, Patricia Paloma" userId="2b99bccb-d320-45bd-96ab-c697aa4ca378" providerId="ADAL" clId="{8E3ED8FC-3FD7-4DF8-AF98-4B9B90CFB3D5}" dt="2024-04-05T09:54:48.296" v="283" actId="478"/>
          <ac:spMkLst>
            <pc:docMk/>
            <pc:sldMk cId="679445722" sldId="361"/>
            <ac:spMk id="6" creationId="{1967E06B-76DE-E6EF-46F5-7BC849D30268}"/>
          </ac:spMkLst>
        </pc:spChg>
        <pc:spChg chg="mod">
          <ac:chgData name="Kavelaars Garcia, Patricia Paloma" userId="2b99bccb-d320-45bd-96ab-c697aa4ca378" providerId="ADAL" clId="{8E3ED8FC-3FD7-4DF8-AF98-4B9B90CFB3D5}" dt="2024-04-05T09:38:28.250" v="124" actId="255"/>
          <ac:spMkLst>
            <pc:docMk/>
            <pc:sldMk cId="679445722" sldId="361"/>
            <ac:spMk id="26" creationId="{2E325BDC-E0B0-634C-292F-55F57BF5CD84}"/>
          </ac:spMkLst>
        </pc:spChg>
      </pc:sldChg>
      <pc:sldChg chg="addSp delSp modSp mod modTransition">
        <pc:chgData name="Kavelaars Garcia, Patricia Paloma" userId="2b99bccb-d320-45bd-96ab-c697aa4ca378" providerId="ADAL" clId="{8E3ED8FC-3FD7-4DF8-AF98-4B9B90CFB3D5}" dt="2024-04-05T11:28:22.994" v="1143"/>
        <pc:sldMkLst>
          <pc:docMk/>
          <pc:sldMk cId="1952551551" sldId="362"/>
        </pc:sldMkLst>
        <pc:spChg chg="add del mod">
          <ac:chgData name="Kavelaars Garcia, Patricia Paloma" userId="2b99bccb-d320-45bd-96ab-c697aa4ca378" providerId="ADAL" clId="{8E3ED8FC-3FD7-4DF8-AF98-4B9B90CFB3D5}" dt="2024-04-05T11:28:21.741" v="1142" actId="478"/>
          <ac:spMkLst>
            <pc:docMk/>
            <pc:sldMk cId="1952551551" sldId="362"/>
            <ac:spMk id="3" creationId="{E11B797A-AE45-E15C-BCEC-5B9BE8EF87D7}"/>
          </ac:spMkLst>
        </pc:spChg>
        <pc:spChg chg="add mod">
          <ac:chgData name="Kavelaars Garcia, Patricia Paloma" userId="2b99bccb-d320-45bd-96ab-c697aa4ca378" providerId="ADAL" clId="{8E3ED8FC-3FD7-4DF8-AF98-4B9B90CFB3D5}" dt="2024-04-05T11:28:22.994" v="1143"/>
          <ac:spMkLst>
            <pc:docMk/>
            <pc:sldMk cId="1952551551" sldId="362"/>
            <ac:spMk id="4" creationId="{09C97D3B-060F-FB4A-28C0-77889AC575BA}"/>
          </ac:spMkLst>
        </pc:spChg>
        <pc:spChg chg="del">
          <ac:chgData name="Kavelaars Garcia, Patricia Paloma" userId="2b99bccb-d320-45bd-96ab-c697aa4ca378" providerId="ADAL" clId="{8E3ED8FC-3FD7-4DF8-AF98-4B9B90CFB3D5}" dt="2024-04-05T09:54:43.297" v="281" actId="478"/>
          <ac:spMkLst>
            <pc:docMk/>
            <pc:sldMk cId="1952551551" sldId="362"/>
            <ac:spMk id="6" creationId="{30CDD4EE-1B67-D2ED-A7CC-5D2B74173E81}"/>
          </ac:spMkLst>
        </pc:spChg>
        <pc:spChg chg="mod">
          <ac:chgData name="Kavelaars Garcia, Patricia Paloma" userId="2b99bccb-d320-45bd-96ab-c697aa4ca378" providerId="ADAL" clId="{8E3ED8FC-3FD7-4DF8-AF98-4B9B90CFB3D5}" dt="2024-04-05T09:38:33.371" v="125" actId="255"/>
          <ac:spMkLst>
            <pc:docMk/>
            <pc:sldMk cId="1952551551" sldId="362"/>
            <ac:spMk id="26" creationId="{43A1155C-A50A-B55D-72D7-632059248391}"/>
          </ac:spMkLst>
        </pc:spChg>
      </pc:sldChg>
      <pc:sldChg chg="addSp delSp modSp mod modTransition">
        <pc:chgData name="Kavelaars Garcia, Patricia Paloma" userId="2b99bccb-d320-45bd-96ab-c697aa4ca378" providerId="ADAL" clId="{8E3ED8FC-3FD7-4DF8-AF98-4B9B90CFB3D5}" dt="2024-04-05T11:28:26.982" v="1145"/>
        <pc:sldMkLst>
          <pc:docMk/>
          <pc:sldMk cId="3284251717" sldId="363"/>
        </pc:sldMkLst>
        <pc:spChg chg="add del mod">
          <ac:chgData name="Kavelaars Garcia, Patricia Paloma" userId="2b99bccb-d320-45bd-96ab-c697aa4ca378" providerId="ADAL" clId="{8E3ED8FC-3FD7-4DF8-AF98-4B9B90CFB3D5}" dt="2024-04-05T11:28:25.806" v="1144" actId="478"/>
          <ac:spMkLst>
            <pc:docMk/>
            <pc:sldMk cId="3284251717" sldId="363"/>
            <ac:spMk id="3" creationId="{EE4086F8-B067-7B83-393D-BDD3A4B02289}"/>
          </ac:spMkLst>
        </pc:spChg>
        <pc:spChg chg="add mod">
          <ac:chgData name="Kavelaars Garcia, Patricia Paloma" userId="2b99bccb-d320-45bd-96ab-c697aa4ca378" providerId="ADAL" clId="{8E3ED8FC-3FD7-4DF8-AF98-4B9B90CFB3D5}" dt="2024-04-05T11:28:26.982" v="1145"/>
          <ac:spMkLst>
            <pc:docMk/>
            <pc:sldMk cId="3284251717" sldId="363"/>
            <ac:spMk id="5" creationId="{4CEBDDAC-04A0-8A4F-102E-9CE2BCD424BB}"/>
          </ac:spMkLst>
        </pc:spChg>
        <pc:spChg chg="del">
          <ac:chgData name="Kavelaars Garcia, Patricia Paloma" userId="2b99bccb-d320-45bd-96ab-c697aa4ca378" providerId="ADAL" clId="{8E3ED8FC-3FD7-4DF8-AF98-4B9B90CFB3D5}" dt="2024-04-05T09:54:36.316" v="279" actId="478"/>
          <ac:spMkLst>
            <pc:docMk/>
            <pc:sldMk cId="3284251717" sldId="363"/>
            <ac:spMk id="6" creationId="{86C29FB7-4D08-1C49-FC82-7E4E5C912714}"/>
          </ac:spMkLst>
        </pc:spChg>
        <pc:spChg chg="mod">
          <ac:chgData name="Kavelaars Garcia, Patricia Paloma" userId="2b99bccb-d320-45bd-96ab-c697aa4ca378" providerId="ADAL" clId="{8E3ED8FC-3FD7-4DF8-AF98-4B9B90CFB3D5}" dt="2024-04-05T09:38:39.211" v="126" actId="255"/>
          <ac:spMkLst>
            <pc:docMk/>
            <pc:sldMk cId="3284251717" sldId="363"/>
            <ac:spMk id="26" creationId="{7543C175-96DD-E2A9-C371-2F13D58C9FA0}"/>
          </ac:spMkLst>
        </pc:spChg>
      </pc:sldChg>
      <pc:sldChg chg="addSp delSp modSp mod modTransition">
        <pc:chgData name="Kavelaars Garcia, Patricia Paloma" userId="2b99bccb-d320-45bd-96ab-c697aa4ca378" providerId="ADAL" clId="{8E3ED8FC-3FD7-4DF8-AF98-4B9B90CFB3D5}" dt="2024-04-05T11:28:31.279" v="1147"/>
        <pc:sldMkLst>
          <pc:docMk/>
          <pc:sldMk cId="2775690194" sldId="364"/>
        </pc:sldMkLst>
        <pc:spChg chg="add del mod">
          <ac:chgData name="Kavelaars Garcia, Patricia Paloma" userId="2b99bccb-d320-45bd-96ab-c697aa4ca378" providerId="ADAL" clId="{8E3ED8FC-3FD7-4DF8-AF98-4B9B90CFB3D5}" dt="2024-04-05T11:28:30.068" v="1146" actId="478"/>
          <ac:spMkLst>
            <pc:docMk/>
            <pc:sldMk cId="2775690194" sldId="364"/>
            <ac:spMk id="3" creationId="{AEA1602D-2005-62C0-5E58-87B07DEEF1BE}"/>
          </ac:spMkLst>
        </pc:spChg>
        <pc:spChg chg="add mod">
          <ac:chgData name="Kavelaars Garcia, Patricia Paloma" userId="2b99bccb-d320-45bd-96ab-c697aa4ca378" providerId="ADAL" clId="{8E3ED8FC-3FD7-4DF8-AF98-4B9B90CFB3D5}" dt="2024-04-05T11:28:31.279" v="1147"/>
          <ac:spMkLst>
            <pc:docMk/>
            <pc:sldMk cId="2775690194" sldId="364"/>
            <ac:spMk id="4" creationId="{4E8C4580-0E7D-422F-22CE-8F2D0381970B}"/>
          </ac:spMkLst>
        </pc:spChg>
        <pc:spChg chg="del">
          <ac:chgData name="Kavelaars Garcia, Patricia Paloma" userId="2b99bccb-d320-45bd-96ab-c697aa4ca378" providerId="ADAL" clId="{8E3ED8FC-3FD7-4DF8-AF98-4B9B90CFB3D5}" dt="2024-04-05T09:54:29.811" v="277" actId="478"/>
          <ac:spMkLst>
            <pc:docMk/>
            <pc:sldMk cId="2775690194" sldId="364"/>
            <ac:spMk id="6" creationId="{7DCD1D15-E8CA-6FB4-7515-57D88276E672}"/>
          </ac:spMkLst>
        </pc:spChg>
        <pc:spChg chg="mod">
          <ac:chgData name="Kavelaars Garcia, Patricia Paloma" userId="2b99bccb-d320-45bd-96ab-c697aa4ca378" providerId="ADAL" clId="{8E3ED8FC-3FD7-4DF8-AF98-4B9B90CFB3D5}" dt="2024-04-05T09:39:05.563" v="140" actId="1035"/>
          <ac:spMkLst>
            <pc:docMk/>
            <pc:sldMk cId="2775690194" sldId="364"/>
            <ac:spMk id="26" creationId="{48C41943-F093-88F2-A0CF-C95139B4F813}"/>
          </ac:spMkLst>
        </pc:spChg>
      </pc:sldChg>
      <pc:sldChg chg="addSp delSp modSp mod modTransition">
        <pc:chgData name="Kavelaars Garcia, Patricia Paloma" userId="2b99bccb-d320-45bd-96ab-c697aa4ca378" providerId="ADAL" clId="{8E3ED8FC-3FD7-4DF8-AF98-4B9B90CFB3D5}" dt="2024-04-05T11:28:35.219" v="1149"/>
        <pc:sldMkLst>
          <pc:docMk/>
          <pc:sldMk cId="1705763723" sldId="365"/>
        </pc:sldMkLst>
        <pc:spChg chg="add del mod">
          <ac:chgData name="Kavelaars Garcia, Patricia Paloma" userId="2b99bccb-d320-45bd-96ab-c697aa4ca378" providerId="ADAL" clId="{8E3ED8FC-3FD7-4DF8-AF98-4B9B90CFB3D5}" dt="2024-04-05T11:28:34.117" v="1148" actId="478"/>
          <ac:spMkLst>
            <pc:docMk/>
            <pc:sldMk cId="1705763723" sldId="365"/>
            <ac:spMk id="3" creationId="{63A25BA2-6649-9CB3-7139-8CF2C0441BC2}"/>
          </ac:spMkLst>
        </pc:spChg>
        <pc:spChg chg="add mod">
          <ac:chgData name="Kavelaars Garcia, Patricia Paloma" userId="2b99bccb-d320-45bd-96ab-c697aa4ca378" providerId="ADAL" clId="{8E3ED8FC-3FD7-4DF8-AF98-4B9B90CFB3D5}" dt="2024-04-05T11:28:35.219" v="1149"/>
          <ac:spMkLst>
            <pc:docMk/>
            <pc:sldMk cId="1705763723" sldId="365"/>
            <ac:spMk id="5" creationId="{5CCB0878-C902-1F70-EF8E-5D6A6018705A}"/>
          </ac:spMkLst>
        </pc:spChg>
        <pc:spChg chg="del">
          <ac:chgData name="Kavelaars Garcia, Patricia Paloma" userId="2b99bccb-d320-45bd-96ab-c697aa4ca378" providerId="ADAL" clId="{8E3ED8FC-3FD7-4DF8-AF98-4B9B90CFB3D5}" dt="2024-04-05T09:54:24.326" v="275" actId="478"/>
          <ac:spMkLst>
            <pc:docMk/>
            <pc:sldMk cId="1705763723" sldId="365"/>
            <ac:spMk id="6" creationId="{DC493391-858D-D0D3-30D4-9FD113CD319E}"/>
          </ac:spMkLst>
        </pc:spChg>
        <pc:spChg chg="mod">
          <ac:chgData name="Kavelaars Garcia, Patricia Paloma" userId="2b99bccb-d320-45bd-96ab-c697aa4ca378" providerId="ADAL" clId="{8E3ED8FC-3FD7-4DF8-AF98-4B9B90CFB3D5}" dt="2024-04-05T09:39:12.680" v="141" actId="255"/>
          <ac:spMkLst>
            <pc:docMk/>
            <pc:sldMk cId="1705763723" sldId="365"/>
            <ac:spMk id="26" creationId="{F0A83BB1-4052-CDD5-7C44-1370D8C4E802}"/>
          </ac:spMkLst>
        </pc:spChg>
      </pc:sldChg>
      <pc:sldChg chg="addSp delSp modSp mod modTransition">
        <pc:chgData name="Kavelaars Garcia, Patricia Paloma" userId="2b99bccb-d320-45bd-96ab-c697aa4ca378" providerId="ADAL" clId="{8E3ED8FC-3FD7-4DF8-AF98-4B9B90CFB3D5}" dt="2024-04-05T11:28:39.780" v="1151"/>
        <pc:sldMkLst>
          <pc:docMk/>
          <pc:sldMk cId="410251052" sldId="366"/>
        </pc:sldMkLst>
        <pc:spChg chg="mod">
          <ac:chgData name="Kavelaars Garcia, Patricia Paloma" userId="2b99bccb-d320-45bd-96ab-c697aa4ca378" providerId="ADAL" clId="{8E3ED8FC-3FD7-4DF8-AF98-4B9B90CFB3D5}" dt="2024-04-05T10:29:29.257" v="608" actId="113"/>
          <ac:spMkLst>
            <pc:docMk/>
            <pc:sldMk cId="410251052" sldId="366"/>
            <ac:spMk id="3" creationId="{F89B8109-8882-5908-C155-1DC3778690F0}"/>
          </ac:spMkLst>
        </pc:spChg>
        <pc:spChg chg="add del mod">
          <ac:chgData name="Kavelaars Garcia, Patricia Paloma" userId="2b99bccb-d320-45bd-96ab-c697aa4ca378" providerId="ADAL" clId="{8E3ED8FC-3FD7-4DF8-AF98-4B9B90CFB3D5}" dt="2024-04-05T11:28:38.198" v="1150" actId="478"/>
          <ac:spMkLst>
            <pc:docMk/>
            <pc:sldMk cId="410251052" sldId="366"/>
            <ac:spMk id="4" creationId="{287EB6B8-ECD8-B004-2943-30019EEAFB96}"/>
          </ac:spMkLst>
        </pc:spChg>
        <pc:spChg chg="add mod">
          <ac:chgData name="Kavelaars Garcia, Patricia Paloma" userId="2b99bccb-d320-45bd-96ab-c697aa4ca378" providerId="ADAL" clId="{8E3ED8FC-3FD7-4DF8-AF98-4B9B90CFB3D5}" dt="2024-04-05T11:28:39.780" v="1151"/>
          <ac:spMkLst>
            <pc:docMk/>
            <pc:sldMk cId="410251052" sldId="366"/>
            <ac:spMk id="5" creationId="{663D23B1-0E6F-A006-0DA5-A52A630036C1}"/>
          </ac:spMkLst>
        </pc:spChg>
        <pc:spChg chg="del">
          <ac:chgData name="Kavelaars Garcia, Patricia Paloma" userId="2b99bccb-d320-45bd-96ab-c697aa4ca378" providerId="ADAL" clId="{8E3ED8FC-3FD7-4DF8-AF98-4B9B90CFB3D5}" dt="2024-04-05T09:54:00.294" v="271" actId="478"/>
          <ac:spMkLst>
            <pc:docMk/>
            <pc:sldMk cId="410251052" sldId="366"/>
            <ac:spMk id="6" creationId="{A87AB165-F6EA-608E-0AAF-BD64DE89CD40}"/>
          </ac:spMkLst>
        </pc:spChg>
      </pc:sldChg>
      <pc:sldChg chg="addSp delSp modSp mod modTransition">
        <pc:chgData name="Kavelaars Garcia, Patricia Paloma" userId="2b99bccb-d320-45bd-96ab-c697aa4ca378" providerId="ADAL" clId="{8E3ED8FC-3FD7-4DF8-AF98-4B9B90CFB3D5}" dt="2024-04-05T11:28:44.787" v="1153"/>
        <pc:sldMkLst>
          <pc:docMk/>
          <pc:sldMk cId="2035996305" sldId="367"/>
        </pc:sldMkLst>
        <pc:spChg chg="mod">
          <ac:chgData name="Kavelaars Garcia, Patricia Paloma" userId="2b99bccb-d320-45bd-96ab-c697aa4ca378" providerId="ADAL" clId="{8E3ED8FC-3FD7-4DF8-AF98-4B9B90CFB3D5}" dt="2024-04-05T10:33:10.791" v="668" actId="20577"/>
          <ac:spMkLst>
            <pc:docMk/>
            <pc:sldMk cId="2035996305" sldId="367"/>
            <ac:spMk id="3" creationId="{CC3EF71E-9256-631E-607F-FE38466AFF4F}"/>
          </ac:spMkLst>
        </pc:spChg>
        <pc:spChg chg="add mod">
          <ac:chgData name="Kavelaars Garcia, Patricia Paloma" userId="2b99bccb-d320-45bd-96ab-c697aa4ca378" providerId="ADAL" clId="{8E3ED8FC-3FD7-4DF8-AF98-4B9B90CFB3D5}" dt="2024-04-05T11:28:44.787" v="1153"/>
          <ac:spMkLst>
            <pc:docMk/>
            <pc:sldMk cId="2035996305" sldId="367"/>
            <ac:spMk id="4" creationId="{D1DDC320-2E6F-0830-79AA-9B8D707C9D5B}"/>
          </ac:spMkLst>
        </pc:spChg>
        <pc:spChg chg="del mod">
          <ac:chgData name="Kavelaars Garcia, Patricia Paloma" userId="2b99bccb-d320-45bd-96ab-c697aa4ca378" providerId="ADAL" clId="{8E3ED8FC-3FD7-4DF8-AF98-4B9B90CFB3D5}" dt="2024-04-05T11:28:43.593" v="1152" actId="478"/>
          <ac:spMkLst>
            <pc:docMk/>
            <pc:sldMk cId="2035996305" sldId="367"/>
            <ac:spMk id="6" creationId="{BA316738-DD6B-C13E-5817-BB175B68DD57}"/>
          </ac:spMkLst>
        </pc:spChg>
      </pc:sldChg>
      <pc:sldChg chg="addSp delSp modSp add mod modTransition">
        <pc:chgData name="Kavelaars Garcia, Patricia Paloma" userId="2b99bccb-d320-45bd-96ab-c697aa4ca378" providerId="ADAL" clId="{8E3ED8FC-3FD7-4DF8-AF98-4B9B90CFB3D5}" dt="2024-04-05T11:40:40.244" v="1184" actId="1076"/>
        <pc:sldMkLst>
          <pc:docMk/>
          <pc:sldMk cId="1578119939" sldId="368"/>
        </pc:sldMkLst>
        <pc:spChg chg="add mod">
          <ac:chgData name="Kavelaars Garcia, Patricia Paloma" userId="2b99bccb-d320-45bd-96ab-c697aa4ca378" providerId="ADAL" clId="{8E3ED8FC-3FD7-4DF8-AF98-4B9B90CFB3D5}" dt="2024-04-05T11:31:45.467" v="1174"/>
          <ac:spMkLst>
            <pc:docMk/>
            <pc:sldMk cId="1578119939" sldId="368"/>
            <ac:spMk id="3" creationId="{A3A33E73-4598-E6BB-56B6-93E0018CD51A}"/>
          </ac:spMkLst>
        </pc:spChg>
        <pc:spChg chg="mod">
          <ac:chgData name="Kavelaars Garcia, Patricia Paloma" userId="2b99bccb-d320-45bd-96ab-c697aa4ca378" providerId="ADAL" clId="{8E3ED8FC-3FD7-4DF8-AF98-4B9B90CFB3D5}" dt="2024-04-05T11:11:46.484" v="1029" actId="313"/>
          <ac:spMkLst>
            <pc:docMk/>
            <pc:sldMk cId="1578119939" sldId="368"/>
            <ac:spMk id="4" creationId="{A9EA5876-4585-A9D5-7EBC-AE3C44E40BA5}"/>
          </ac:spMkLst>
        </pc:spChg>
        <pc:spChg chg="del">
          <ac:chgData name="Kavelaars Garcia, Patricia Paloma" userId="2b99bccb-d320-45bd-96ab-c697aa4ca378" providerId="ADAL" clId="{8E3ED8FC-3FD7-4DF8-AF98-4B9B90CFB3D5}" dt="2024-04-05T11:11:10.207" v="1020" actId="478"/>
          <ac:spMkLst>
            <pc:docMk/>
            <pc:sldMk cId="1578119939" sldId="368"/>
            <ac:spMk id="11" creationId="{AF904FC4-8AC1-C7F1-59AB-F1BDFC067E42}"/>
          </ac:spMkLst>
        </pc:spChg>
        <pc:spChg chg="del">
          <ac:chgData name="Kavelaars Garcia, Patricia Paloma" userId="2b99bccb-d320-45bd-96ab-c697aa4ca378" providerId="ADAL" clId="{8E3ED8FC-3FD7-4DF8-AF98-4B9B90CFB3D5}" dt="2024-04-05T11:31:44.168" v="1173" actId="478"/>
          <ac:spMkLst>
            <pc:docMk/>
            <pc:sldMk cId="1578119939" sldId="368"/>
            <ac:spMk id="18" creationId="{7BFAFB35-1379-D39A-C2C2-E444700B32F4}"/>
          </ac:spMkLst>
        </pc:spChg>
        <pc:spChg chg="mod">
          <ac:chgData name="Kavelaars Garcia, Patricia Paloma" userId="2b99bccb-d320-45bd-96ab-c697aa4ca378" providerId="ADAL" clId="{8E3ED8FC-3FD7-4DF8-AF98-4B9B90CFB3D5}" dt="2024-04-05T11:11:38.966" v="1028" actId="207"/>
          <ac:spMkLst>
            <pc:docMk/>
            <pc:sldMk cId="1578119939" sldId="368"/>
            <ac:spMk id="34" creationId="{9704A1A8-B8CD-FEBB-E147-A8F54619BD8F}"/>
          </ac:spMkLst>
        </pc:spChg>
        <pc:grpChg chg="add del mod">
          <ac:chgData name="Kavelaars Garcia, Patricia Paloma" userId="2b99bccb-d320-45bd-96ab-c697aa4ca378" providerId="ADAL" clId="{8E3ED8FC-3FD7-4DF8-AF98-4B9B90CFB3D5}" dt="2024-04-05T11:08:23.739" v="879" actId="478"/>
          <ac:grpSpMkLst>
            <pc:docMk/>
            <pc:sldMk cId="1578119939" sldId="368"/>
            <ac:grpSpMk id="12" creationId="{2A5D2D37-3B52-F329-86D1-7D4249914C7D}"/>
          </ac:grpSpMkLst>
        </pc:grpChg>
        <pc:picChg chg="del">
          <ac:chgData name="Kavelaars Garcia, Patricia Paloma" userId="2b99bccb-d320-45bd-96ab-c697aa4ca378" providerId="ADAL" clId="{8E3ED8FC-3FD7-4DF8-AF98-4B9B90CFB3D5}" dt="2024-04-05T11:08:25.097" v="880" actId="478"/>
          <ac:picMkLst>
            <pc:docMk/>
            <pc:sldMk cId="1578119939" sldId="368"/>
            <ac:picMk id="5" creationId="{EA0B5A8F-E1E9-2D41-0F81-FE910F3E3C2B}"/>
          </ac:picMkLst>
        </pc:picChg>
        <pc:picChg chg="del">
          <ac:chgData name="Kavelaars Garcia, Patricia Paloma" userId="2b99bccb-d320-45bd-96ab-c697aa4ca378" providerId="ADAL" clId="{8E3ED8FC-3FD7-4DF8-AF98-4B9B90CFB3D5}" dt="2024-04-05T11:11:13.227" v="1022" actId="478"/>
          <ac:picMkLst>
            <pc:docMk/>
            <pc:sldMk cId="1578119939" sldId="368"/>
            <ac:picMk id="6" creationId="{1C8E9F1E-1492-486C-707A-57FC47173467}"/>
          </ac:picMkLst>
        </pc:picChg>
        <pc:picChg chg="del">
          <ac:chgData name="Kavelaars Garcia, Patricia Paloma" userId="2b99bccb-d320-45bd-96ab-c697aa4ca378" providerId="ADAL" clId="{8E3ED8FC-3FD7-4DF8-AF98-4B9B90CFB3D5}" dt="2024-04-05T11:08:26.510" v="881" actId="478"/>
          <ac:picMkLst>
            <pc:docMk/>
            <pc:sldMk cId="1578119939" sldId="368"/>
            <ac:picMk id="7" creationId="{C0CF0455-14DE-1E84-85A5-294A60837648}"/>
          </ac:picMkLst>
        </pc:picChg>
        <pc:picChg chg="mod">
          <ac:chgData name="Kavelaars Garcia, Patricia Paloma" userId="2b99bccb-d320-45bd-96ab-c697aa4ca378" providerId="ADAL" clId="{8E3ED8FC-3FD7-4DF8-AF98-4B9B90CFB3D5}" dt="2024-04-05T11:11:24.133" v="1026" actId="14100"/>
          <ac:picMkLst>
            <pc:docMk/>
            <pc:sldMk cId="1578119939" sldId="368"/>
            <ac:picMk id="8" creationId="{AAF10D03-F084-A87A-5775-F69493F361DB}"/>
          </ac:picMkLst>
        </pc:picChg>
        <pc:picChg chg="del">
          <ac:chgData name="Kavelaars Garcia, Patricia Paloma" userId="2b99bccb-d320-45bd-96ab-c697aa4ca378" providerId="ADAL" clId="{8E3ED8FC-3FD7-4DF8-AF98-4B9B90CFB3D5}" dt="2024-04-05T11:08:28.273" v="882" actId="478"/>
          <ac:picMkLst>
            <pc:docMk/>
            <pc:sldMk cId="1578119939" sldId="368"/>
            <ac:picMk id="9" creationId="{D8FE0BDD-6251-124B-B8DD-A55013D0583B}"/>
          </ac:picMkLst>
        </pc:picChg>
        <pc:picChg chg="del">
          <ac:chgData name="Kavelaars Garcia, Patricia Paloma" userId="2b99bccb-d320-45bd-96ab-c697aa4ca378" providerId="ADAL" clId="{8E3ED8FC-3FD7-4DF8-AF98-4B9B90CFB3D5}" dt="2024-04-05T11:08:21.498" v="877" actId="478"/>
          <ac:picMkLst>
            <pc:docMk/>
            <pc:sldMk cId="1578119939" sldId="368"/>
            <ac:picMk id="10" creationId="{177FE565-4E6B-09EC-B3D4-C41E5941A43F}"/>
          </ac:picMkLst>
        </pc:picChg>
        <pc:picChg chg="del">
          <ac:chgData name="Kavelaars Garcia, Patricia Paloma" userId="2b99bccb-d320-45bd-96ab-c697aa4ca378" providerId="ADAL" clId="{8E3ED8FC-3FD7-4DF8-AF98-4B9B90CFB3D5}" dt="2024-04-05T11:11:11.558" v="1021" actId="478"/>
          <ac:picMkLst>
            <pc:docMk/>
            <pc:sldMk cId="1578119939" sldId="368"/>
            <ac:picMk id="13" creationId="{2BB2C8E0-5E58-EFD1-DD03-D7D6E560F015}"/>
          </ac:picMkLst>
        </pc:picChg>
        <pc:picChg chg="mod">
          <ac:chgData name="Kavelaars Garcia, Patricia Paloma" userId="2b99bccb-d320-45bd-96ab-c697aa4ca378" providerId="ADAL" clId="{8E3ED8FC-3FD7-4DF8-AF98-4B9B90CFB3D5}" dt="2024-04-05T11:40:40.244" v="1184" actId="1076"/>
          <ac:picMkLst>
            <pc:docMk/>
            <pc:sldMk cId="1578119939" sldId="368"/>
            <ac:picMk id="43" creationId="{588DF86A-4B92-C4FE-3ECB-F62BBAF1E1F0}"/>
          </ac:picMkLst>
        </pc:picChg>
      </pc:sldChg>
      <pc:sldChg chg="modSp del mod">
        <pc:chgData name="Kavelaars Garcia, Patricia Paloma" userId="2b99bccb-d320-45bd-96ab-c697aa4ca378" providerId="ADAL" clId="{8E3ED8FC-3FD7-4DF8-AF98-4B9B90CFB3D5}" dt="2024-04-05T11:25:29.621" v="1114" actId="2696"/>
        <pc:sldMkLst>
          <pc:docMk/>
          <pc:sldMk cId="4035221700" sldId="369"/>
        </pc:sldMkLst>
        <pc:spChg chg="mod">
          <ac:chgData name="Kavelaars Garcia, Patricia Paloma" userId="2b99bccb-d320-45bd-96ab-c697aa4ca378" providerId="ADAL" clId="{8E3ED8FC-3FD7-4DF8-AF98-4B9B90CFB3D5}" dt="2024-04-05T11:23:51.503" v="1107" actId="6549"/>
          <ac:spMkLst>
            <pc:docMk/>
            <pc:sldMk cId="4035221700" sldId="369"/>
            <ac:spMk id="3" creationId="{6C6EC472-52EE-4552-A46B-F29E247FB9A8}"/>
          </ac:spMkLst>
        </pc:spChg>
        <pc:spChg chg="mod">
          <ac:chgData name="Kavelaars Garcia, Patricia Paloma" userId="2b99bccb-d320-45bd-96ab-c697aa4ca378" providerId="ADAL" clId="{8E3ED8FC-3FD7-4DF8-AF98-4B9B90CFB3D5}" dt="2024-04-05T11:23:28.978" v="1099" actId="20577"/>
          <ac:spMkLst>
            <pc:docMk/>
            <pc:sldMk cId="4035221700" sldId="369"/>
            <ac:spMk id="5" creationId="{93D09E46-9060-4C48-82FE-DE51C5005D85}"/>
          </ac:spMkLst>
        </pc:spChg>
      </pc:sldChg>
      <pc:sldChg chg="addSp delSp modSp mod">
        <pc:chgData name="Kavelaars Garcia, Patricia Paloma" userId="2b99bccb-d320-45bd-96ab-c697aa4ca378" providerId="ADAL" clId="{8E3ED8FC-3FD7-4DF8-AF98-4B9B90CFB3D5}" dt="2024-04-05T11:25:41.303" v="1116"/>
        <pc:sldMkLst>
          <pc:docMk/>
          <pc:sldMk cId="255432827" sldId="370"/>
        </pc:sldMkLst>
        <pc:spChg chg="del">
          <ac:chgData name="Kavelaars Garcia, Patricia Paloma" userId="2b99bccb-d320-45bd-96ab-c697aa4ca378" providerId="ADAL" clId="{8E3ED8FC-3FD7-4DF8-AF98-4B9B90CFB3D5}" dt="2024-04-05T11:25:39.300" v="1115" actId="478"/>
          <ac:spMkLst>
            <pc:docMk/>
            <pc:sldMk cId="255432827" sldId="370"/>
            <ac:spMk id="4" creationId="{1AABD19C-6A61-4CE1-9A15-9D2A1A7B33B8}"/>
          </ac:spMkLst>
        </pc:spChg>
        <pc:spChg chg="add mod">
          <ac:chgData name="Kavelaars Garcia, Patricia Paloma" userId="2b99bccb-d320-45bd-96ab-c697aa4ca378" providerId="ADAL" clId="{8E3ED8FC-3FD7-4DF8-AF98-4B9B90CFB3D5}" dt="2024-04-05T11:25:41.303" v="1116"/>
          <ac:spMkLst>
            <pc:docMk/>
            <pc:sldMk cId="255432827" sldId="370"/>
            <ac:spMk id="5" creationId="{E69F5FD8-9C31-807E-4A2D-26EAFD44506B}"/>
          </ac:spMkLst>
        </pc:spChg>
      </pc:sldChg>
      <pc:sldMasterChg chg="del delSldLayout">
        <pc:chgData name="Kavelaars Garcia, Patricia Paloma" userId="2b99bccb-d320-45bd-96ab-c697aa4ca378" providerId="ADAL" clId="{8E3ED8FC-3FD7-4DF8-AF98-4B9B90CFB3D5}" dt="2024-04-05T11:25:29.621" v="1114" actId="2696"/>
        <pc:sldMasterMkLst>
          <pc:docMk/>
          <pc:sldMasterMk cId="2741895439" sldId="2147483673"/>
        </pc:sldMasterMkLst>
        <pc:sldLayoutChg chg="del">
          <pc:chgData name="Kavelaars Garcia, Patricia Paloma" userId="2b99bccb-d320-45bd-96ab-c697aa4ca378" providerId="ADAL" clId="{8E3ED8FC-3FD7-4DF8-AF98-4B9B90CFB3D5}" dt="2024-04-05T11:25:29.621" v="1114" actId="2696"/>
          <pc:sldLayoutMkLst>
            <pc:docMk/>
            <pc:sldMasterMk cId="2741895439" sldId="2147483673"/>
            <pc:sldLayoutMk cId="132775025" sldId="2147483674"/>
          </pc:sldLayoutMkLst>
        </pc:sldLayoutChg>
        <pc:sldLayoutChg chg="del">
          <pc:chgData name="Kavelaars Garcia, Patricia Paloma" userId="2b99bccb-d320-45bd-96ab-c697aa4ca378" providerId="ADAL" clId="{8E3ED8FC-3FD7-4DF8-AF98-4B9B90CFB3D5}" dt="2024-04-05T11:25:29.621" v="1114" actId="2696"/>
          <pc:sldLayoutMkLst>
            <pc:docMk/>
            <pc:sldMasterMk cId="2741895439" sldId="2147483673"/>
            <pc:sldLayoutMk cId="2534721071" sldId="2147483675"/>
          </pc:sldLayoutMkLst>
        </pc:sldLayoutChg>
        <pc:sldLayoutChg chg="del">
          <pc:chgData name="Kavelaars Garcia, Patricia Paloma" userId="2b99bccb-d320-45bd-96ab-c697aa4ca378" providerId="ADAL" clId="{8E3ED8FC-3FD7-4DF8-AF98-4B9B90CFB3D5}" dt="2024-04-05T11:25:29.621" v="1114" actId="2696"/>
          <pc:sldLayoutMkLst>
            <pc:docMk/>
            <pc:sldMasterMk cId="2741895439" sldId="2147483673"/>
            <pc:sldLayoutMk cId="2369606095" sldId="2147483676"/>
          </pc:sldLayoutMkLst>
        </pc:sldLayoutChg>
        <pc:sldLayoutChg chg="del">
          <pc:chgData name="Kavelaars Garcia, Patricia Paloma" userId="2b99bccb-d320-45bd-96ab-c697aa4ca378" providerId="ADAL" clId="{8E3ED8FC-3FD7-4DF8-AF98-4B9B90CFB3D5}" dt="2024-04-05T11:25:29.621" v="1114" actId="2696"/>
          <pc:sldLayoutMkLst>
            <pc:docMk/>
            <pc:sldMasterMk cId="2741895439" sldId="2147483673"/>
            <pc:sldLayoutMk cId="3395569932" sldId="2147483677"/>
          </pc:sldLayoutMkLst>
        </pc:sldLayoutChg>
        <pc:sldLayoutChg chg="del">
          <pc:chgData name="Kavelaars Garcia, Patricia Paloma" userId="2b99bccb-d320-45bd-96ab-c697aa4ca378" providerId="ADAL" clId="{8E3ED8FC-3FD7-4DF8-AF98-4B9B90CFB3D5}" dt="2024-04-05T11:25:29.621" v="1114" actId="2696"/>
          <pc:sldLayoutMkLst>
            <pc:docMk/>
            <pc:sldMasterMk cId="2741895439" sldId="2147483673"/>
            <pc:sldLayoutMk cId="204651531" sldId="2147483678"/>
          </pc:sldLayoutMkLst>
        </pc:sldLayoutChg>
        <pc:sldLayoutChg chg="del">
          <pc:chgData name="Kavelaars Garcia, Patricia Paloma" userId="2b99bccb-d320-45bd-96ab-c697aa4ca378" providerId="ADAL" clId="{8E3ED8FC-3FD7-4DF8-AF98-4B9B90CFB3D5}" dt="2024-04-05T11:25:29.621" v="1114" actId="2696"/>
          <pc:sldLayoutMkLst>
            <pc:docMk/>
            <pc:sldMasterMk cId="2741895439" sldId="2147483673"/>
            <pc:sldLayoutMk cId="2304080378" sldId="2147483679"/>
          </pc:sldLayoutMkLst>
        </pc:sldLayoutChg>
        <pc:sldLayoutChg chg="del">
          <pc:chgData name="Kavelaars Garcia, Patricia Paloma" userId="2b99bccb-d320-45bd-96ab-c697aa4ca378" providerId="ADAL" clId="{8E3ED8FC-3FD7-4DF8-AF98-4B9B90CFB3D5}" dt="2024-04-05T11:25:29.621" v="1114" actId="2696"/>
          <pc:sldLayoutMkLst>
            <pc:docMk/>
            <pc:sldMasterMk cId="2741895439" sldId="2147483673"/>
            <pc:sldLayoutMk cId="672492298" sldId="2147483680"/>
          </pc:sldLayoutMkLst>
        </pc:sldLayoutChg>
        <pc:sldLayoutChg chg="del">
          <pc:chgData name="Kavelaars Garcia, Patricia Paloma" userId="2b99bccb-d320-45bd-96ab-c697aa4ca378" providerId="ADAL" clId="{8E3ED8FC-3FD7-4DF8-AF98-4B9B90CFB3D5}" dt="2024-04-05T11:25:29.621" v="1114" actId="2696"/>
          <pc:sldLayoutMkLst>
            <pc:docMk/>
            <pc:sldMasterMk cId="2741895439" sldId="2147483673"/>
            <pc:sldLayoutMk cId="2476458604" sldId="2147483681"/>
          </pc:sldLayoutMkLst>
        </pc:sldLayoutChg>
        <pc:sldLayoutChg chg="del">
          <pc:chgData name="Kavelaars Garcia, Patricia Paloma" userId="2b99bccb-d320-45bd-96ab-c697aa4ca378" providerId="ADAL" clId="{8E3ED8FC-3FD7-4DF8-AF98-4B9B90CFB3D5}" dt="2024-04-05T11:25:29.621" v="1114" actId="2696"/>
          <pc:sldLayoutMkLst>
            <pc:docMk/>
            <pc:sldMasterMk cId="2741895439" sldId="2147483673"/>
            <pc:sldLayoutMk cId="2682155465" sldId="2147483682"/>
          </pc:sldLayoutMkLst>
        </pc:sldLayoutChg>
        <pc:sldLayoutChg chg="del">
          <pc:chgData name="Kavelaars Garcia, Patricia Paloma" userId="2b99bccb-d320-45bd-96ab-c697aa4ca378" providerId="ADAL" clId="{8E3ED8FC-3FD7-4DF8-AF98-4B9B90CFB3D5}" dt="2024-04-05T11:25:29.621" v="1114" actId="2696"/>
          <pc:sldLayoutMkLst>
            <pc:docMk/>
            <pc:sldMasterMk cId="2741895439" sldId="2147483673"/>
            <pc:sldLayoutMk cId="4262671754" sldId="214748368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55CBF6-8BA1-4564-A3B0-A14973D841D0}"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C36C01CA-2BD5-451E-8B52-CB7A0E4F1406}">
      <dgm:prSet phldrT="[Texto]"/>
      <dgm:spPr/>
      <dgm:t>
        <a:bodyPr/>
        <a:lstStyle/>
        <a:p>
          <a:r>
            <a:rPr lang="en-GB" dirty="0">
              <a:latin typeface="AvantGarde Bk BT"/>
            </a:rPr>
            <a:t>EUROSAI’s  target audiences </a:t>
          </a:r>
          <a:endParaRPr lang="en-US" dirty="0">
            <a:latin typeface="AvantGarde Bk BT"/>
          </a:endParaRPr>
        </a:p>
      </dgm:t>
    </dgm:pt>
    <dgm:pt modelId="{C7FF1C05-05A7-4D2E-9127-022DEA49E146}" type="parTrans" cxnId="{78BD0144-C2E3-4E11-8D3A-495F4CAF9B0E}">
      <dgm:prSet/>
      <dgm:spPr/>
      <dgm:t>
        <a:bodyPr/>
        <a:lstStyle/>
        <a:p>
          <a:endParaRPr lang="en-US">
            <a:latin typeface="Avenir Next LT Pro Light" panose="020B0304020202020204" pitchFamily="34" charset="0"/>
          </a:endParaRPr>
        </a:p>
      </dgm:t>
    </dgm:pt>
    <dgm:pt modelId="{8310C539-3BF3-4588-8188-00F6DF01CBF4}" type="sibTrans" cxnId="{78BD0144-C2E3-4E11-8D3A-495F4CAF9B0E}">
      <dgm:prSet/>
      <dgm:spPr/>
      <dgm:t>
        <a:bodyPr/>
        <a:lstStyle/>
        <a:p>
          <a:endParaRPr lang="en-US">
            <a:latin typeface="Avenir Next LT Pro Light" panose="020B0304020202020204" pitchFamily="34" charset="0"/>
          </a:endParaRPr>
        </a:p>
      </dgm:t>
    </dgm:pt>
    <dgm:pt modelId="{E25E464D-3F35-4B9B-AECF-03610DD1EAE1}">
      <dgm:prSet phldrT="[Texto]" custT="1"/>
      <dgm:spPr/>
      <dgm:t>
        <a:bodyPr/>
        <a:lstStyle/>
        <a:p>
          <a:r>
            <a:rPr lang="en-GB" sz="1900" dirty="0">
              <a:solidFill>
                <a:schemeClr val="bg1">
                  <a:lumMod val="50000"/>
                </a:schemeClr>
              </a:solidFill>
              <a:latin typeface="AvantGarde Bk BT"/>
            </a:rPr>
            <a:t> Member SAIs and their staff</a:t>
          </a:r>
          <a:endParaRPr lang="en-US" sz="1900" dirty="0">
            <a:solidFill>
              <a:schemeClr val="bg1">
                <a:lumMod val="50000"/>
              </a:schemeClr>
            </a:solidFill>
            <a:latin typeface="AvantGarde Bk BT"/>
          </a:endParaRPr>
        </a:p>
      </dgm:t>
    </dgm:pt>
    <dgm:pt modelId="{7742BB34-8523-4D2B-ABF5-C29BFCFA1A3C}" type="parTrans" cxnId="{EB0CCEA0-96E4-4DFA-AA40-51118EA3A18F}">
      <dgm:prSet/>
      <dgm:spPr/>
      <dgm:t>
        <a:bodyPr/>
        <a:lstStyle/>
        <a:p>
          <a:endParaRPr lang="en-US">
            <a:latin typeface="Avenir Next LT Pro Light" panose="020B0304020202020204" pitchFamily="34" charset="0"/>
          </a:endParaRPr>
        </a:p>
      </dgm:t>
    </dgm:pt>
    <dgm:pt modelId="{E7312784-AF67-476D-9619-E7B99DA4A667}" type="sibTrans" cxnId="{EB0CCEA0-96E4-4DFA-AA40-51118EA3A18F}">
      <dgm:prSet/>
      <dgm:spPr/>
      <dgm:t>
        <a:bodyPr/>
        <a:lstStyle/>
        <a:p>
          <a:endParaRPr lang="en-US">
            <a:latin typeface="Avenir Next LT Pro Light" panose="020B0304020202020204" pitchFamily="34" charset="0"/>
          </a:endParaRPr>
        </a:p>
      </dgm:t>
    </dgm:pt>
    <dgm:pt modelId="{45103D04-42F8-48A3-945F-46FCF0B7F2A0}">
      <dgm:prSet phldrT="[Texto]" custT="1"/>
      <dgm:spPr/>
      <dgm:t>
        <a:bodyPr/>
        <a:lstStyle/>
        <a:p>
          <a:pPr marL="0" lvl="0" indent="0" algn="ctr" defTabSz="1733550">
            <a:lnSpc>
              <a:spcPct val="90000"/>
            </a:lnSpc>
            <a:spcBef>
              <a:spcPct val="0"/>
            </a:spcBef>
            <a:spcAft>
              <a:spcPct val="35000"/>
            </a:spcAft>
            <a:buNone/>
          </a:pPr>
          <a:r>
            <a:rPr lang="en-GB" sz="3900" kern="1200" noProof="0" dirty="0">
              <a:solidFill>
                <a:prstClr val="white"/>
              </a:solidFill>
              <a:latin typeface="AvantGarde Bk BT"/>
              <a:ea typeface="+mn-ea"/>
              <a:cs typeface="+mn-cs"/>
            </a:rPr>
            <a:t>SAI’s target audiences</a:t>
          </a:r>
        </a:p>
      </dgm:t>
    </dgm:pt>
    <dgm:pt modelId="{45B0D147-F989-4AC4-BCE1-18F5E20C469C}" type="parTrans" cxnId="{0F2BFD82-118D-41C1-AC9E-B11E6E221319}">
      <dgm:prSet/>
      <dgm:spPr/>
      <dgm:t>
        <a:bodyPr/>
        <a:lstStyle/>
        <a:p>
          <a:endParaRPr lang="en-US">
            <a:latin typeface="Avenir Next LT Pro Light" panose="020B0304020202020204" pitchFamily="34" charset="0"/>
          </a:endParaRPr>
        </a:p>
      </dgm:t>
    </dgm:pt>
    <dgm:pt modelId="{0369177B-80FD-4381-A421-E16BDD71E830}" type="sibTrans" cxnId="{0F2BFD82-118D-41C1-AC9E-B11E6E221319}">
      <dgm:prSet/>
      <dgm:spPr/>
      <dgm:t>
        <a:bodyPr/>
        <a:lstStyle/>
        <a:p>
          <a:endParaRPr lang="en-US">
            <a:latin typeface="Avenir Next LT Pro Light" panose="020B0304020202020204" pitchFamily="34" charset="0"/>
          </a:endParaRPr>
        </a:p>
      </dgm:t>
    </dgm:pt>
    <dgm:pt modelId="{A535FE8E-9B42-41A9-9DED-EE8223366583}">
      <dgm:prSet phldrT="[Texto]" custT="1"/>
      <dgm:spPr/>
      <dgm:t>
        <a:bodyPr/>
        <a:lstStyle/>
        <a:p>
          <a:r>
            <a:rPr lang="en-GB" sz="1900" dirty="0">
              <a:solidFill>
                <a:schemeClr val="bg1">
                  <a:lumMod val="50000"/>
                </a:schemeClr>
              </a:solidFill>
              <a:latin typeface="AvantGarde Bk BT"/>
            </a:rPr>
            <a:t> Auditors and other employees</a:t>
          </a:r>
          <a:endParaRPr lang="en-US" sz="1900" dirty="0">
            <a:solidFill>
              <a:schemeClr val="bg1">
                <a:lumMod val="50000"/>
              </a:schemeClr>
            </a:solidFill>
            <a:latin typeface="AvantGarde Bk BT"/>
          </a:endParaRPr>
        </a:p>
      </dgm:t>
    </dgm:pt>
    <dgm:pt modelId="{C4BC0A06-B9B1-4148-8CA5-C65C73011C8A}" type="parTrans" cxnId="{2C3818E5-2135-4EB7-BCFF-DA212742E1D5}">
      <dgm:prSet/>
      <dgm:spPr/>
      <dgm:t>
        <a:bodyPr/>
        <a:lstStyle/>
        <a:p>
          <a:endParaRPr lang="en-US">
            <a:latin typeface="Avenir Next LT Pro Light" panose="020B0304020202020204" pitchFamily="34" charset="0"/>
          </a:endParaRPr>
        </a:p>
      </dgm:t>
    </dgm:pt>
    <dgm:pt modelId="{30DC881D-3D2B-4DC0-8945-3FC4BBC0FF49}" type="sibTrans" cxnId="{2C3818E5-2135-4EB7-BCFF-DA212742E1D5}">
      <dgm:prSet/>
      <dgm:spPr/>
      <dgm:t>
        <a:bodyPr/>
        <a:lstStyle/>
        <a:p>
          <a:endParaRPr lang="en-US">
            <a:latin typeface="Avenir Next LT Pro Light" panose="020B0304020202020204" pitchFamily="34" charset="0"/>
          </a:endParaRPr>
        </a:p>
      </dgm:t>
    </dgm:pt>
    <dgm:pt modelId="{78399B89-CFED-47D8-A6E7-090461C8E4C0}">
      <dgm:prSet phldrT="[Texto]" custT="1"/>
      <dgm:spPr/>
      <dgm:t>
        <a:bodyPr/>
        <a:lstStyle/>
        <a:p>
          <a:r>
            <a:rPr lang="en-GB" sz="1900" dirty="0">
              <a:solidFill>
                <a:schemeClr val="bg1">
                  <a:lumMod val="50000"/>
                </a:schemeClr>
              </a:solidFill>
              <a:latin typeface="AvantGarde Bk BT"/>
            </a:rPr>
            <a:t> Key actors and structures</a:t>
          </a:r>
          <a:endParaRPr lang="en-US" sz="1900" dirty="0">
            <a:solidFill>
              <a:schemeClr val="bg1">
                <a:lumMod val="50000"/>
              </a:schemeClr>
            </a:solidFill>
            <a:latin typeface="AvantGarde Bk BT"/>
          </a:endParaRPr>
        </a:p>
      </dgm:t>
    </dgm:pt>
    <dgm:pt modelId="{2B0A8E6F-D876-4527-B07D-AEA50C868841}" type="parTrans" cxnId="{17CFDA94-6250-40B2-A59D-87359E427976}">
      <dgm:prSet/>
      <dgm:spPr/>
      <dgm:t>
        <a:bodyPr/>
        <a:lstStyle/>
        <a:p>
          <a:endParaRPr lang="en-US">
            <a:latin typeface="Avenir Next LT Pro Light" panose="020B0304020202020204" pitchFamily="34" charset="0"/>
          </a:endParaRPr>
        </a:p>
      </dgm:t>
    </dgm:pt>
    <dgm:pt modelId="{B773825A-93C0-42C6-B31B-3DA02FC64BBC}" type="sibTrans" cxnId="{17CFDA94-6250-40B2-A59D-87359E427976}">
      <dgm:prSet/>
      <dgm:spPr/>
      <dgm:t>
        <a:bodyPr/>
        <a:lstStyle/>
        <a:p>
          <a:endParaRPr lang="en-US">
            <a:latin typeface="Avenir Next LT Pro Light" panose="020B0304020202020204" pitchFamily="34" charset="0"/>
          </a:endParaRPr>
        </a:p>
      </dgm:t>
    </dgm:pt>
    <dgm:pt modelId="{5E11B471-47D1-49E8-BBFF-3C98FB2D576C}">
      <dgm:prSet phldrT="[Texto]" custT="1"/>
      <dgm:spPr/>
      <dgm:t>
        <a:bodyPr/>
        <a:lstStyle/>
        <a:p>
          <a:r>
            <a:rPr lang="en-GB" sz="1900" dirty="0">
              <a:solidFill>
                <a:schemeClr val="bg1">
                  <a:lumMod val="50000"/>
                </a:schemeClr>
              </a:solidFill>
              <a:latin typeface="AvantGarde Bk BT"/>
            </a:rPr>
            <a:t> INTOSAI related bodies</a:t>
          </a:r>
          <a:endParaRPr lang="en-US" sz="1900" dirty="0">
            <a:solidFill>
              <a:schemeClr val="bg1">
                <a:lumMod val="50000"/>
              </a:schemeClr>
            </a:solidFill>
            <a:latin typeface="AvantGarde Bk BT"/>
          </a:endParaRPr>
        </a:p>
      </dgm:t>
    </dgm:pt>
    <dgm:pt modelId="{4F9B426B-0E1B-4FD0-899C-DC3351305484}" type="parTrans" cxnId="{DFD63FC5-0927-498A-A4CA-BB8C9031E4A3}">
      <dgm:prSet/>
      <dgm:spPr/>
      <dgm:t>
        <a:bodyPr/>
        <a:lstStyle/>
        <a:p>
          <a:endParaRPr lang="en-US">
            <a:latin typeface="Avenir Next LT Pro Light" panose="020B0304020202020204" pitchFamily="34" charset="0"/>
          </a:endParaRPr>
        </a:p>
      </dgm:t>
    </dgm:pt>
    <dgm:pt modelId="{BFA566B9-334E-49F8-9E2E-F37938319202}" type="sibTrans" cxnId="{DFD63FC5-0927-498A-A4CA-BB8C9031E4A3}">
      <dgm:prSet/>
      <dgm:spPr/>
      <dgm:t>
        <a:bodyPr/>
        <a:lstStyle/>
        <a:p>
          <a:endParaRPr lang="en-US">
            <a:latin typeface="Avenir Next LT Pro Light" panose="020B0304020202020204" pitchFamily="34" charset="0"/>
          </a:endParaRPr>
        </a:p>
      </dgm:t>
    </dgm:pt>
    <dgm:pt modelId="{105B2F58-3888-4FC5-9930-F070DD5021D3}">
      <dgm:prSet phldrT="[Texto]" custT="1"/>
      <dgm:spPr/>
      <dgm:t>
        <a:bodyPr/>
        <a:lstStyle/>
        <a:p>
          <a:r>
            <a:rPr lang="en-GB" sz="1900" dirty="0">
              <a:solidFill>
                <a:schemeClr val="bg1">
                  <a:lumMod val="50000"/>
                </a:schemeClr>
              </a:solidFill>
              <a:latin typeface="AvantGarde Bk BT"/>
            </a:rPr>
            <a:t> Non-SAI stakeholders (International Organisations, EU Organisations and Researchers and Universities)</a:t>
          </a:r>
          <a:endParaRPr lang="en-US" sz="1900" dirty="0">
            <a:solidFill>
              <a:schemeClr val="bg1">
                <a:lumMod val="50000"/>
              </a:schemeClr>
            </a:solidFill>
            <a:latin typeface="AvantGarde Bk BT"/>
          </a:endParaRPr>
        </a:p>
      </dgm:t>
    </dgm:pt>
    <dgm:pt modelId="{952D9D01-9D1E-46DC-8369-F2CE64597D8F}" type="parTrans" cxnId="{3005CC8A-83BE-452A-9A8F-D7C02772DE15}">
      <dgm:prSet/>
      <dgm:spPr/>
      <dgm:t>
        <a:bodyPr/>
        <a:lstStyle/>
        <a:p>
          <a:endParaRPr lang="en-US">
            <a:latin typeface="Avenir Next LT Pro Light" panose="020B0304020202020204" pitchFamily="34" charset="0"/>
          </a:endParaRPr>
        </a:p>
      </dgm:t>
    </dgm:pt>
    <dgm:pt modelId="{2004954F-F52F-4FA4-A75F-AC192B1FA57F}" type="sibTrans" cxnId="{3005CC8A-83BE-452A-9A8F-D7C02772DE15}">
      <dgm:prSet/>
      <dgm:spPr/>
      <dgm:t>
        <a:bodyPr/>
        <a:lstStyle/>
        <a:p>
          <a:endParaRPr lang="en-US">
            <a:latin typeface="Avenir Next LT Pro Light" panose="020B0304020202020204" pitchFamily="34" charset="0"/>
          </a:endParaRPr>
        </a:p>
      </dgm:t>
    </dgm:pt>
    <dgm:pt modelId="{CE7A2BA1-BEBF-4DDF-B19E-BF8DEA761186}">
      <dgm:prSet phldrT="[Texto]" custT="1"/>
      <dgm:spPr/>
      <dgm:t>
        <a:bodyPr/>
        <a:lstStyle/>
        <a:p>
          <a:r>
            <a:rPr lang="en-GB" sz="1900" dirty="0">
              <a:solidFill>
                <a:schemeClr val="bg1">
                  <a:lumMod val="50000"/>
                </a:schemeClr>
              </a:solidFill>
              <a:latin typeface="AvantGarde Bk BT"/>
            </a:rPr>
            <a:t> Governments</a:t>
          </a:r>
          <a:endParaRPr lang="en-US" sz="1900" dirty="0">
            <a:solidFill>
              <a:schemeClr val="bg1">
                <a:lumMod val="50000"/>
              </a:schemeClr>
            </a:solidFill>
            <a:latin typeface="AvantGarde Bk BT"/>
          </a:endParaRPr>
        </a:p>
      </dgm:t>
    </dgm:pt>
    <dgm:pt modelId="{67F90524-2E78-4C4D-A0F0-28B38171407D}" type="parTrans" cxnId="{04839307-5B77-4C75-8379-B92C36033BBE}">
      <dgm:prSet/>
      <dgm:spPr/>
      <dgm:t>
        <a:bodyPr/>
        <a:lstStyle/>
        <a:p>
          <a:endParaRPr lang="en-US">
            <a:latin typeface="Avenir Next LT Pro Light" panose="020B0304020202020204" pitchFamily="34" charset="0"/>
          </a:endParaRPr>
        </a:p>
      </dgm:t>
    </dgm:pt>
    <dgm:pt modelId="{929F1851-5CB7-4572-A279-4337A259155F}" type="sibTrans" cxnId="{04839307-5B77-4C75-8379-B92C36033BBE}">
      <dgm:prSet/>
      <dgm:spPr/>
      <dgm:t>
        <a:bodyPr/>
        <a:lstStyle/>
        <a:p>
          <a:endParaRPr lang="en-US">
            <a:latin typeface="Avenir Next LT Pro Light" panose="020B0304020202020204" pitchFamily="34" charset="0"/>
          </a:endParaRPr>
        </a:p>
      </dgm:t>
    </dgm:pt>
    <dgm:pt modelId="{D1D5B4B9-4926-48EA-89EB-DBB6E20D2DAF}">
      <dgm:prSet phldrT="[Texto]" custT="1"/>
      <dgm:spPr/>
      <dgm:t>
        <a:bodyPr/>
        <a:lstStyle/>
        <a:p>
          <a:r>
            <a:rPr lang="en-GB" sz="1900" dirty="0">
              <a:solidFill>
                <a:schemeClr val="bg1">
                  <a:lumMod val="50000"/>
                </a:schemeClr>
              </a:solidFill>
              <a:latin typeface="AvantGarde Bk BT"/>
            </a:rPr>
            <a:t> NGOs, researchers and universities</a:t>
          </a:r>
          <a:endParaRPr lang="en-US" sz="1900" dirty="0">
            <a:solidFill>
              <a:schemeClr val="bg1">
                <a:lumMod val="50000"/>
              </a:schemeClr>
            </a:solidFill>
            <a:latin typeface="AvantGarde Bk BT"/>
          </a:endParaRPr>
        </a:p>
      </dgm:t>
    </dgm:pt>
    <dgm:pt modelId="{96054CEE-251C-4624-8D91-2A4106CA3930}" type="parTrans" cxnId="{71CE5799-8F55-4649-9864-4EBD890639AC}">
      <dgm:prSet/>
      <dgm:spPr/>
      <dgm:t>
        <a:bodyPr/>
        <a:lstStyle/>
        <a:p>
          <a:endParaRPr lang="en-US">
            <a:latin typeface="Avenir Next LT Pro Light" panose="020B0304020202020204" pitchFamily="34" charset="0"/>
          </a:endParaRPr>
        </a:p>
      </dgm:t>
    </dgm:pt>
    <dgm:pt modelId="{BD4B78B8-8DD1-409B-846C-04C50101C88B}" type="sibTrans" cxnId="{71CE5799-8F55-4649-9864-4EBD890639AC}">
      <dgm:prSet/>
      <dgm:spPr/>
      <dgm:t>
        <a:bodyPr/>
        <a:lstStyle/>
        <a:p>
          <a:endParaRPr lang="en-US">
            <a:latin typeface="Avenir Next LT Pro Light" panose="020B0304020202020204" pitchFamily="34" charset="0"/>
          </a:endParaRPr>
        </a:p>
      </dgm:t>
    </dgm:pt>
    <dgm:pt modelId="{A0F1E0D4-ED86-4E53-AC7F-66FA5273B6AA}">
      <dgm:prSet phldrT="[Texto]" custT="1"/>
      <dgm:spPr/>
      <dgm:t>
        <a:bodyPr/>
        <a:lstStyle/>
        <a:p>
          <a:r>
            <a:rPr lang="en-GB" sz="1900" dirty="0">
              <a:solidFill>
                <a:schemeClr val="bg1">
                  <a:lumMod val="50000"/>
                </a:schemeClr>
              </a:solidFill>
              <a:latin typeface="AvantGarde Bk BT"/>
            </a:rPr>
            <a:t> Mass media</a:t>
          </a:r>
          <a:endParaRPr lang="en-US" sz="1900" dirty="0">
            <a:solidFill>
              <a:schemeClr val="bg1">
                <a:lumMod val="50000"/>
              </a:schemeClr>
            </a:solidFill>
            <a:latin typeface="AvantGarde Bk BT"/>
          </a:endParaRPr>
        </a:p>
      </dgm:t>
    </dgm:pt>
    <dgm:pt modelId="{059FAF1D-A35E-4CE2-BCAA-F9081B4F9E58}" type="parTrans" cxnId="{8A9B2FC5-1C11-4646-8DAB-DE9D0A703A29}">
      <dgm:prSet/>
      <dgm:spPr/>
      <dgm:t>
        <a:bodyPr/>
        <a:lstStyle/>
        <a:p>
          <a:endParaRPr lang="en-US">
            <a:latin typeface="Avenir Next LT Pro Light" panose="020B0304020202020204" pitchFamily="34" charset="0"/>
          </a:endParaRPr>
        </a:p>
      </dgm:t>
    </dgm:pt>
    <dgm:pt modelId="{1B0DF25F-B876-402C-9C40-88AB7176ACCC}" type="sibTrans" cxnId="{8A9B2FC5-1C11-4646-8DAB-DE9D0A703A29}">
      <dgm:prSet/>
      <dgm:spPr/>
      <dgm:t>
        <a:bodyPr/>
        <a:lstStyle/>
        <a:p>
          <a:endParaRPr lang="en-US">
            <a:latin typeface="Avenir Next LT Pro Light" panose="020B0304020202020204" pitchFamily="34" charset="0"/>
          </a:endParaRPr>
        </a:p>
      </dgm:t>
    </dgm:pt>
    <dgm:pt modelId="{5EEB6CA1-06F0-4798-9970-B9FC3103E86E}">
      <dgm:prSet phldrT="[Texto]" custT="1"/>
      <dgm:spPr/>
      <dgm:t>
        <a:bodyPr/>
        <a:lstStyle/>
        <a:p>
          <a:r>
            <a:rPr lang="en-GB" sz="1900" dirty="0">
              <a:solidFill>
                <a:schemeClr val="bg1">
                  <a:lumMod val="50000"/>
                </a:schemeClr>
              </a:solidFill>
              <a:latin typeface="AvantGarde Bk BT"/>
            </a:rPr>
            <a:t> Citizens</a:t>
          </a:r>
          <a:endParaRPr lang="en-US" sz="1900" dirty="0">
            <a:solidFill>
              <a:schemeClr val="bg1">
                <a:lumMod val="50000"/>
              </a:schemeClr>
            </a:solidFill>
            <a:latin typeface="AvantGarde Bk BT"/>
          </a:endParaRPr>
        </a:p>
      </dgm:t>
    </dgm:pt>
    <dgm:pt modelId="{4631FA89-BE78-4D47-8FFD-0DB31A6C2438}" type="parTrans" cxnId="{AB7AA86B-69F0-4EE2-8EEE-A99C510310B9}">
      <dgm:prSet/>
      <dgm:spPr/>
      <dgm:t>
        <a:bodyPr/>
        <a:lstStyle/>
        <a:p>
          <a:endParaRPr lang="en-US">
            <a:latin typeface="Avenir Next LT Pro Light" panose="020B0304020202020204" pitchFamily="34" charset="0"/>
          </a:endParaRPr>
        </a:p>
      </dgm:t>
    </dgm:pt>
    <dgm:pt modelId="{588689EF-27EC-46EF-B515-E2AAF6C508C8}" type="sibTrans" cxnId="{AB7AA86B-69F0-4EE2-8EEE-A99C510310B9}">
      <dgm:prSet/>
      <dgm:spPr/>
      <dgm:t>
        <a:bodyPr/>
        <a:lstStyle/>
        <a:p>
          <a:endParaRPr lang="en-US">
            <a:latin typeface="Avenir Next LT Pro Light" panose="020B0304020202020204" pitchFamily="34" charset="0"/>
          </a:endParaRPr>
        </a:p>
      </dgm:t>
    </dgm:pt>
    <dgm:pt modelId="{C60086AF-F048-4CC9-8B1F-8F010CF38662}" type="pres">
      <dgm:prSet presAssocID="{0F55CBF6-8BA1-4564-A3B0-A14973D841D0}" presName="Name0" presStyleCnt="0">
        <dgm:presLayoutVars>
          <dgm:dir/>
          <dgm:animLvl val="lvl"/>
          <dgm:resizeHandles val="exact"/>
        </dgm:presLayoutVars>
      </dgm:prSet>
      <dgm:spPr/>
    </dgm:pt>
    <dgm:pt modelId="{F1A6F11B-F40F-45F6-8394-1CE0B2D4E98C}" type="pres">
      <dgm:prSet presAssocID="{C36C01CA-2BD5-451E-8B52-CB7A0E4F1406}" presName="linNode" presStyleCnt="0"/>
      <dgm:spPr/>
    </dgm:pt>
    <dgm:pt modelId="{F8BC3A31-7D9F-4757-B13A-02BF7864247E}" type="pres">
      <dgm:prSet presAssocID="{C36C01CA-2BD5-451E-8B52-CB7A0E4F1406}" presName="parentText" presStyleLbl="node1" presStyleIdx="0" presStyleCnt="2">
        <dgm:presLayoutVars>
          <dgm:chMax val="1"/>
          <dgm:bulletEnabled val="1"/>
        </dgm:presLayoutVars>
      </dgm:prSet>
      <dgm:spPr/>
    </dgm:pt>
    <dgm:pt modelId="{174F50EE-DBCF-4BA2-845D-A2D49EB3A1A8}" type="pres">
      <dgm:prSet presAssocID="{C36C01CA-2BD5-451E-8B52-CB7A0E4F1406}" presName="descendantText" presStyleLbl="alignAccFollowNode1" presStyleIdx="0" presStyleCnt="2">
        <dgm:presLayoutVars>
          <dgm:bulletEnabled val="1"/>
        </dgm:presLayoutVars>
      </dgm:prSet>
      <dgm:spPr/>
    </dgm:pt>
    <dgm:pt modelId="{6E4C9703-230B-45CC-874A-BC58A20F3008}" type="pres">
      <dgm:prSet presAssocID="{8310C539-3BF3-4588-8188-00F6DF01CBF4}" presName="sp" presStyleCnt="0"/>
      <dgm:spPr/>
    </dgm:pt>
    <dgm:pt modelId="{5BBB0B87-DB65-4CFC-B65C-637092304DC6}" type="pres">
      <dgm:prSet presAssocID="{45103D04-42F8-48A3-945F-46FCF0B7F2A0}" presName="linNode" presStyleCnt="0"/>
      <dgm:spPr/>
    </dgm:pt>
    <dgm:pt modelId="{70797F00-EA1B-49B8-B54A-7324B3B5165B}" type="pres">
      <dgm:prSet presAssocID="{45103D04-42F8-48A3-945F-46FCF0B7F2A0}" presName="parentText" presStyleLbl="node1" presStyleIdx="1" presStyleCnt="2">
        <dgm:presLayoutVars>
          <dgm:chMax val="1"/>
          <dgm:bulletEnabled val="1"/>
        </dgm:presLayoutVars>
      </dgm:prSet>
      <dgm:spPr/>
    </dgm:pt>
    <dgm:pt modelId="{A692C593-0900-48D5-9DCB-D2418410A7B7}" type="pres">
      <dgm:prSet presAssocID="{45103D04-42F8-48A3-945F-46FCF0B7F2A0}" presName="descendantText" presStyleLbl="alignAccFollowNode1" presStyleIdx="1" presStyleCnt="2">
        <dgm:presLayoutVars>
          <dgm:bulletEnabled val="1"/>
        </dgm:presLayoutVars>
      </dgm:prSet>
      <dgm:spPr/>
    </dgm:pt>
  </dgm:ptLst>
  <dgm:cxnLst>
    <dgm:cxn modelId="{04839307-5B77-4C75-8379-B92C36033BBE}" srcId="{45103D04-42F8-48A3-945F-46FCF0B7F2A0}" destId="{CE7A2BA1-BEBF-4DDF-B19E-BF8DEA761186}" srcOrd="1" destOrd="0" parTransId="{67F90524-2E78-4C4D-A0F0-28B38171407D}" sibTransId="{929F1851-5CB7-4572-A279-4337A259155F}"/>
    <dgm:cxn modelId="{0902570E-158E-491D-B8DE-89164BA62203}" type="presOf" srcId="{A535FE8E-9B42-41A9-9DED-EE8223366583}" destId="{A692C593-0900-48D5-9DCB-D2418410A7B7}" srcOrd="0" destOrd="0" presId="urn:microsoft.com/office/officeart/2005/8/layout/vList5"/>
    <dgm:cxn modelId="{FE747324-BB23-4F68-8E0E-43D859060B96}" type="presOf" srcId="{CE7A2BA1-BEBF-4DDF-B19E-BF8DEA761186}" destId="{A692C593-0900-48D5-9DCB-D2418410A7B7}" srcOrd="0" destOrd="1" presId="urn:microsoft.com/office/officeart/2005/8/layout/vList5"/>
    <dgm:cxn modelId="{77982C2F-761F-478D-B864-3834D0EEACE5}" type="presOf" srcId="{78399B89-CFED-47D8-A6E7-090461C8E4C0}" destId="{174F50EE-DBCF-4BA2-845D-A2D49EB3A1A8}" srcOrd="0" destOrd="1" presId="urn:microsoft.com/office/officeart/2005/8/layout/vList5"/>
    <dgm:cxn modelId="{CC71E930-299B-43AE-8CFA-F0B1BC61CD91}" type="presOf" srcId="{C36C01CA-2BD5-451E-8B52-CB7A0E4F1406}" destId="{F8BC3A31-7D9F-4757-B13A-02BF7864247E}" srcOrd="0" destOrd="0" presId="urn:microsoft.com/office/officeart/2005/8/layout/vList5"/>
    <dgm:cxn modelId="{AAEA6435-6A05-4266-993D-0FF9961039D2}" type="presOf" srcId="{D1D5B4B9-4926-48EA-89EB-DBB6E20D2DAF}" destId="{A692C593-0900-48D5-9DCB-D2418410A7B7}" srcOrd="0" destOrd="2" presId="urn:microsoft.com/office/officeart/2005/8/layout/vList5"/>
    <dgm:cxn modelId="{55485B61-90CD-421F-9E84-E6194E943E10}" type="presOf" srcId="{E25E464D-3F35-4B9B-AECF-03610DD1EAE1}" destId="{174F50EE-DBCF-4BA2-845D-A2D49EB3A1A8}" srcOrd="0" destOrd="0" presId="urn:microsoft.com/office/officeart/2005/8/layout/vList5"/>
    <dgm:cxn modelId="{78BD0144-C2E3-4E11-8D3A-495F4CAF9B0E}" srcId="{0F55CBF6-8BA1-4564-A3B0-A14973D841D0}" destId="{C36C01CA-2BD5-451E-8B52-CB7A0E4F1406}" srcOrd="0" destOrd="0" parTransId="{C7FF1C05-05A7-4D2E-9127-022DEA49E146}" sibTransId="{8310C539-3BF3-4588-8188-00F6DF01CBF4}"/>
    <dgm:cxn modelId="{AB7AA86B-69F0-4EE2-8EEE-A99C510310B9}" srcId="{45103D04-42F8-48A3-945F-46FCF0B7F2A0}" destId="{5EEB6CA1-06F0-4798-9970-B9FC3103E86E}" srcOrd="4" destOrd="0" parTransId="{4631FA89-BE78-4D47-8FFD-0DB31A6C2438}" sibTransId="{588689EF-27EC-46EF-B515-E2AAF6C508C8}"/>
    <dgm:cxn modelId="{5DAABC80-7D69-43BB-AC81-045C7EB9A458}" type="presOf" srcId="{A0F1E0D4-ED86-4E53-AC7F-66FA5273B6AA}" destId="{A692C593-0900-48D5-9DCB-D2418410A7B7}" srcOrd="0" destOrd="3" presId="urn:microsoft.com/office/officeart/2005/8/layout/vList5"/>
    <dgm:cxn modelId="{0F2BFD82-118D-41C1-AC9E-B11E6E221319}" srcId="{0F55CBF6-8BA1-4564-A3B0-A14973D841D0}" destId="{45103D04-42F8-48A3-945F-46FCF0B7F2A0}" srcOrd="1" destOrd="0" parTransId="{45B0D147-F989-4AC4-BCE1-18F5E20C469C}" sibTransId="{0369177B-80FD-4381-A421-E16BDD71E830}"/>
    <dgm:cxn modelId="{C7E76A83-9F10-4D12-9216-B98BA70EEF89}" type="presOf" srcId="{0F55CBF6-8BA1-4564-A3B0-A14973D841D0}" destId="{C60086AF-F048-4CC9-8B1F-8F010CF38662}" srcOrd="0" destOrd="0" presId="urn:microsoft.com/office/officeart/2005/8/layout/vList5"/>
    <dgm:cxn modelId="{3005CC8A-83BE-452A-9A8F-D7C02772DE15}" srcId="{C36C01CA-2BD5-451E-8B52-CB7A0E4F1406}" destId="{105B2F58-3888-4FC5-9930-F070DD5021D3}" srcOrd="3" destOrd="0" parTransId="{952D9D01-9D1E-46DC-8369-F2CE64597D8F}" sibTransId="{2004954F-F52F-4FA4-A75F-AC192B1FA57F}"/>
    <dgm:cxn modelId="{17CFDA94-6250-40B2-A59D-87359E427976}" srcId="{C36C01CA-2BD5-451E-8B52-CB7A0E4F1406}" destId="{78399B89-CFED-47D8-A6E7-090461C8E4C0}" srcOrd="1" destOrd="0" parTransId="{2B0A8E6F-D876-4527-B07D-AEA50C868841}" sibTransId="{B773825A-93C0-42C6-B31B-3DA02FC64BBC}"/>
    <dgm:cxn modelId="{71CE5799-8F55-4649-9864-4EBD890639AC}" srcId="{45103D04-42F8-48A3-945F-46FCF0B7F2A0}" destId="{D1D5B4B9-4926-48EA-89EB-DBB6E20D2DAF}" srcOrd="2" destOrd="0" parTransId="{96054CEE-251C-4624-8D91-2A4106CA3930}" sibTransId="{BD4B78B8-8DD1-409B-846C-04C50101C88B}"/>
    <dgm:cxn modelId="{EB0CCEA0-96E4-4DFA-AA40-51118EA3A18F}" srcId="{C36C01CA-2BD5-451E-8B52-CB7A0E4F1406}" destId="{E25E464D-3F35-4B9B-AECF-03610DD1EAE1}" srcOrd="0" destOrd="0" parTransId="{7742BB34-8523-4D2B-ABF5-C29BFCFA1A3C}" sibTransId="{E7312784-AF67-476D-9619-E7B99DA4A667}"/>
    <dgm:cxn modelId="{1E9391B7-2744-48A9-A040-36034301DB87}" type="presOf" srcId="{45103D04-42F8-48A3-945F-46FCF0B7F2A0}" destId="{70797F00-EA1B-49B8-B54A-7324B3B5165B}" srcOrd="0" destOrd="0" presId="urn:microsoft.com/office/officeart/2005/8/layout/vList5"/>
    <dgm:cxn modelId="{8A9B2FC5-1C11-4646-8DAB-DE9D0A703A29}" srcId="{45103D04-42F8-48A3-945F-46FCF0B7F2A0}" destId="{A0F1E0D4-ED86-4E53-AC7F-66FA5273B6AA}" srcOrd="3" destOrd="0" parTransId="{059FAF1D-A35E-4CE2-BCAA-F9081B4F9E58}" sibTransId="{1B0DF25F-B876-402C-9C40-88AB7176ACCC}"/>
    <dgm:cxn modelId="{DFD63FC5-0927-498A-A4CA-BB8C9031E4A3}" srcId="{C36C01CA-2BD5-451E-8B52-CB7A0E4F1406}" destId="{5E11B471-47D1-49E8-BBFF-3C98FB2D576C}" srcOrd="2" destOrd="0" parTransId="{4F9B426B-0E1B-4FD0-899C-DC3351305484}" sibTransId="{BFA566B9-334E-49F8-9E2E-F37938319202}"/>
    <dgm:cxn modelId="{7461A7D3-CD72-4568-B773-60E9F3829CF3}" type="presOf" srcId="{5E11B471-47D1-49E8-BBFF-3C98FB2D576C}" destId="{174F50EE-DBCF-4BA2-845D-A2D49EB3A1A8}" srcOrd="0" destOrd="2" presId="urn:microsoft.com/office/officeart/2005/8/layout/vList5"/>
    <dgm:cxn modelId="{2C3818E5-2135-4EB7-BCFF-DA212742E1D5}" srcId="{45103D04-42F8-48A3-945F-46FCF0B7F2A0}" destId="{A535FE8E-9B42-41A9-9DED-EE8223366583}" srcOrd="0" destOrd="0" parTransId="{C4BC0A06-B9B1-4148-8CA5-C65C73011C8A}" sibTransId="{30DC881D-3D2B-4DC0-8945-3FC4BBC0FF49}"/>
    <dgm:cxn modelId="{E549BFED-2429-4A76-A15D-0F00F79B6358}" type="presOf" srcId="{105B2F58-3888-4FC5-9930-F070DD5021D3}" destId="{174F50EE-DBCF-4BA2-845D-A2D49EB3A1A8}" srcOrd="0" destOrd="3" presId="urn:microsoft.com/office/officeart/2005/8/layout/vList5"/>
    <dgm:cxn modelId="{A3E4A3FC-2AA7-448F-9A8E-D193F6CB6846}" type="presOf" srcId="{5EEB6CA1-06F0-4798-9970-B9FC3103E86E}" destId="{A692C593-0900-48D5-9DCB-D2418410A7B7}" srcOrd="0" destOrd="4" presId="urn:microsoft.com/office/officeart/2005/8/layout/vList5"/>
    <dgm:cxn modelId="{FF13B150-1F36-4193-8074-0658B3481B4E}" type="presParOf" srcId="{C60086AF-F048-4CC9-8B1F-8F010CF38662}" destId="{F1A6F11B-F40F-45F6-8394-1CE0B2D4E98C}" srcOrd="0" destOrd="0" presId="urn:microsoft.com/office/officeart/2005/8/layout/vList5"/>
    <dgm:cxn modelId="{CFAE6698-5C2E-47BD-BD80-4CFBAE62D814}" type="presParOf" srcId="{F1A6F11B-F40F-45F6-8394-1CE0B2D4E98C}" destId="{F8BC3A31-7D9F-4757-B13A-02BF7864247E}" srcOrd="0" destOrd="0" presId="urn:microsoft.com/office/officeart/2005/8/layout/vList5"/>
    <dgm:cxn modelId="{14A690C9-DB3F-4156-9906-60C8D939F8C5}" type="presParOf" srcId="{F1A6F11B-F40F-45F6-8394-1CE0B2D4E98C}" destId="{174F50EE-DBCF-4BA2-845D-A2D49EB3A1A8}" srcOrd="1" destOrd="0" presId="urn:microsoft.com/office/officeart/2005/8/layout/vList5"/>
    <dgm:cxn modelId="{745ADFF0-EA11-4B30-A56A-7864BA0C3360}" type="presParOf" srcId="{C60086AF-F048-4CC9-8B1F-8F010CF38662}" destId="{6E4C9703-230B-45CC-874A-BC58A20F3008}" srcOrd="1" destOrd="0" presId="urn:microsoft.com/office/officeart/2005/8/layout/vList5"/>
    <dgm:cxn modelId="{8ADD2F37-08A6-4960-B082-22E1C522E315}" type="presParOf" srcId="{C60086AF-F048-4CC9-8B1F-8F010CF38662}" destId="{5BBB0B87-DB65-4CFC-B65C-637092304DC6}" srcOrd="2" destOrd="0" presId="urn:microsoft.com/office/officeart/2005/8/layout/vList5"/>
    <dgm:cxn modelId="{C49AD04F-F53E-4736-9373-A241307653DA}" type="presParOf" srcId="{5BBB0B87-DB65-4CFC-B65C-637092304DC6}" destId="{70797F00-EA1B-49B8-B54A-7324B3B5165B}" srcOrd="0" destOrd="0" presId="urn:microsoft.com/office/officeart/2005/8/layout/vList5"/>
    <dgm:cxn modelId="{20FDE843-130E-411E-97F6-F5279ED5418B}" type="presParOf" srcId="{5BBB0B87-DB65-4CFC-B65C-637092304DC6}" destId="{A692C593-0900-48D5-9DCB-D2418410A7B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4F50EE-DBCF-4BA2-845D-A2D49EB3A1A8}">
      <dsp:nvSpPr>
        <dsp:cNvPr id="0" name=""/>
        <dsp:cNvSpPr/>
      </dsp:nvSpPr>
      <dsp:spPr>
        <a:xfrm rot="5400000">
          <a:off x="4054097" y="-1182265"/>
          <a:ext cx="1861626" cy="4691680"/>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44550">
            <a:lnSpc>
              <a:spcPct val="90000"/>
            </a:lnSpc>
            <a:spcBef>
              <a:spcPct val="0"/>
            </a:spcBef>
            <a:spcAft>
              <a:spcPct val="15000"/>
            </a:spcAft>
            <a:buChar char="•"/>
          </a:pPr>
          <a:r>
            <a:rPr lang="en-GB" sz="1900" kern="1200" dirty="0">
              <a:solidFill>
                <a:schemeClr val="bg1">
                  <a:lumMod val="50000"/>
                </a:schemeClr>
              </a:solidFill>
              <a:latin typeface="AvantGarde Bk BT"/>
            </a:rPr>
            <a:t> Member SAIs and their staff</a:t>
          </a:r>
          <a:endParaRPr lang="en-US" sz="1900" kern="1200" dirty="0">
            <a:solidFill>
              <a:schemeClr val="bg1">
                <a:lumMod val="50000"/>
              </a:schemeClr>
            </a:solidFill>
            <a:latin typeface="AvantGarde Bk BT"/>
          </a:endParaRPr>
        </a:p>
        <a:p>
          <a:pPr marL="171450" lvl="1" indent="-171450" algn="l" defTabSz="844550">
            <a:lnSpc>
              <a:spcPct val="90000"/>
            </a:lnSpc>
            <a:spcBef>
              <a:spcPct val="0"/>
            </a:spcBef>
            <a:spcAft>
              <a:spcPct val="15000"/>
            </a:spcAft>
            <a:buChar char="•"/>
          </a:pPr>
          <a:r>
            <a:rPr lang="en-GB" sz="1900" kern="1200" dirty="0">
              <a:solidFill>
                <a:schemeClr val="bg1">
                  <a:lumMod val="50000"/>
                </a:schemeClr>
              </a:solidFill>
              <a:latin typeface="AvantGarde Bk BT"/>
            </a:rPr>
            <a:t> Key actors and structures</a:t>
          </a:r>
          <a:endParaRPr lang="en-US" sz="1900" kern="1200" dirty="0">
            <a:solidFill>
              <a:schemeClr val="bg1">
                <a:lumMod val="50000"/>
              </a:schemeClr>
            </a:solidFill>
            <a:latin typeface="AvantGarde Bk BT"/>
          </a:endParaRPr>
        </a:p>
        <a:p>
          <a:pPr marL="171450" lvl="1" indent="-171450" algn="l" defTabSz="844550">
            <a:lnSpc>
              <a:spcPct val="90000"/>
            </a:lnSpc>
            <a:spcBef>
              <a:spcPct val="0"/>
            </a:spcBef>
            <a:spcAft>
              <a:spcPct val="15000"/>
            </a:spcAft>
            <a:buChar char="•"/>
          </a:pPr>
          <a:r>
            <a:rPr lang="en-GB" sz="1900" kern="1200" dirty="0">
              <a:solidFill>
                <a:schemeClr val="bg1">
                  <a:lumMod val="50000"/>
                </a:schemeClr>
              </a:solidFill>
              <a:latin typeface="AvantGarde Bk BT"/>
            </a:rPr>
            <a:t> INTOSAI related bodies</a:t>
          </a:r>
          <a:endParaRPr lang="en-US" sz="1900" kern="1200" dirty="0">
            <a:solidFill>
              <a:schemeClr val="bg1">
                <a:lumMod val="50000"/>
              </a:schemeClr>
            </a:solidFill>
            <a:latin typeface="AvantGarde Bk BT"/>
          </a:endParaRPr>
        </a:p>
        <a:p>
          <a:pPr marL="171450" lvl="1" indent="-171450" algn="l" defTabSz="844550">
            <a:lnSpc>
              <a:spcPct val="90000"/>
            </a:lnSpc>
            <a:spcBef>
              <a:spcPct val="0"/>
            </a:spcBef>
            <a:spcAft>
              <a:spcPct val="15000"/>
            </a:spcAft>
            <a:buChar char="•"/>
          </a:pPr>
          <a:r>
            <a:rPr lang="en-GB" sz="1900" kern="1200" dirty="0">
              <a:solidFill>
                <a:schemeClr val="bg1">
                  <a:lumMod val="50000"/>
                </a:schemeClr>
              </a:solidFill>
              <a:latin typeface="AvantGarde Bk BT"/>
            </a:rPr>
            <a:t> Non-SAI stakeholders (International Organisations, EU Organisations and Researchers and Universities)</a:t>
          </a:r>
          <a:endParaRPr lang="en-US" sz="1900" kern="1200" dirty="0">
            <a:solidFill>
              <a:schemeClr val="bg1">
                <a:lumMod val="50000"/>
              </a:schemeClr>
            </a:solidFill>
            <a:latin typeface="AvantGarde Bk BT"/>
          </a:endParaRPr>
        </a:p>
      </dsp:txBody>
      <dsp:txXfrm rot="-5400000">
        <a:off x="2639071" y="323638"/>
        <a:ext cx="4600803" cy="1679872"/>
      </dsp:txXfrm>
    </dsp:sp>
    <dsp:sp modelId="{F8BC3A31-7D9F-4757-B13A-02BF7864247E}">
      <dsp:nvSpPr>
        <dsp:cNvPr id="0" name=""/>
        <dsp:cNvSpPr/>
      </dsp:nvSpPr>
      <dsp:spPr>
        <a:xfrm>
          <a:off x="0" y="58"/>
          <a:ext cx="2639070" cy="232703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GB" sz="3900" kern="1200" dirty="0">
              <a:latin typeface="AvantGarde Bk BT"/>
            </a:rPr>
            <a:t>EUROSAI’s  target audiences </a:t>
          </a:r>
          <a:endParaRPr lang="en-US" sz="3900" kern="1200" dirty="0">
            <a:latin typeface="AvantGarde Bk BT"/>
          </a:endParaRPr>
        </a:p>
      </dsp:txBody>
      <dsp:txXfrm>
        <a:off x="113596" y="113654"/>
        <a:ext cx="2411878" cy="2099841"/>
      </dsp:txXfrm>
    </dsp:sp>
    <dsp:sp modelId="{A692C593-0900-48D5-9DCB-D2418410A7B7}">
      <dsp:nvSpPr>
        <dsp:cNvPr id="0" name=""/>
        <dsp:cNvSpPr/>
      </dsp:nvSpPr>
      <dsp:spPr>
        <a:xfrm rot="5400000">
          <a:off x="4054097" y="1261119"/>
          <a:ext cx="1861626" cy="4691680"/>
        </a:xfrm>
        <a:prstGeom prst="round2Same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44550">
            <a:lnSpc>
              <a:spcPct val="90000"/>
            </a:lnSpc>
            <a:spcBef>
              <a:spcPct val="0"/>
            </a:spcBef>
            <a:spcAft>
              <a:spcPct val="15000"/>
            </a:spcAft>
            <a:buChar char="•"/>
          </a:pPr>
          <a:r>
            <a:rPr lang="en-GB" sz="1900" kern="1200" dirty="0">
              <a:solidFill>
                <a:schemeClr val="bg1">
                  <a:lumMod val="50000"/>
                </a:schemeClr>
              </a:solidFill>
              <a:latin typeface="AvantGarde Bk BT"/>
            </a:rPr>
            <a:t> Auditors and other employees</a:t>
          </a:r>
          <a:endParaRPr lang="en-US" sz="1900" kern="1200" dirty="0">
            <a:solidFill>
              <a:schemeClr val="bg1">
                <a:lumMod val="50000"/>
              </a:schemeClr>
            </a:solidFill>
            <a:latin typeface="AvantGarde Bk BT"/>
          </a:endParaRPr>
        </a:p>
        <a:p>
          <a:pPr marL="171450" lvl="1" indent="-171450" algn="l" defTabSz="844550">
            <a:lnSpc>
              <a:spcPct val="90000"/>
            </a:lnSpc>
            <a:spcBef>
              <a:spcPct val="0"/>
            </a:spcBef>
            <a:spcAft>
              <a:spcPct val="15000"/>
            </a:spcAft>
            <a:buChar char="•"/>
          </a:pPr>
          <a:r>
            <a:rPr lang="en-GB" sz="1900" kern="1200" dirty="0">
              <a:solidFill>
                <a:schemeClr val="bg1">
                  <a:lumMod val="50000"/>
                </a:schemeClr>
              </a:solidFill>
              <a:latin typeface="AvantGarde Bk BT"/>
            </a:rPr>
            <a:t> Governments</a:t>
          </a:r>
          <a:endParaRPr lang="en-US" sz="1900" kern="1200" dirty="0">
            <a:solidFill>
              <a:schemeClr val="bg1">
                <a:lumMod val="50000"/>
              </a:schemeClr>
            </a:solidFill>
            <a:latin typeface="AvantGarde Bk BT"/>
          </a:endParaRPr>
        </a:p>
        <a:p>
          <a:pPr marL="171450" lvl="1" indent="-171450" algn="l" defTabSz="844550">
            <a:lnSpc>
              <a:spcPct val="90000"/>
            </a:lnSpc>
            <a:spcBef>
              <a:spcPct val="0"/>
            </a:spcBef>
            <a:spcAft>
              <a:spcPct val="15000"/>
            </a:spcAft>
            <a:buChar char="•"/>
          </a:pPr>
          <a:r>
            <a:rPr lang="en-GB" sz="1900" kern="1200" dirty="0">
              <a:solidFill>
                <a:schemeClr val="bg1">
                  <a:lumMod val="50000"/>
                </a:schemeClr>
              </a:solidFill>
              <a:latin typeface="AvantGarde Bk BT"/>
            </a:rPr>
            <a:t> NGOs, researchers and universities</a:t>
          </a:r>
          <a:endParaRPr lang="en-US" sz="1900" kern="1200" dirty="0">
            <a:solidFill>
              <a:schemeClr val="bg1">
                <a:lumMod val="50000"/>
              </a:schemeClr>
            </a:solidFill>
            <a:latin typeface="AvantGarde Bk BT"/>
          </a:endParaRPr>
        </a:p>
        <a:p>
          <a:pPr marL="171450" lvl="1" indent="-171450" algn="l" defTabSz="844550">
            <a:lnSpc>
              <a:spcPct val="90000"/>
            </a:lnSpc>
            <a:spcBef>
              <a:spcPct val="0"/>
            </a:spcBef>
            <a:spcAft>
              <a:spcPct val="15000"/>
            </a:spcAft>
            <a:buChar char="•"/>
          </a:pPr>
          <a:r>
            <a:rPr lang="en-GB" sz="1900" kern="1200" dirty="0">
              <a:solidFill>
                <a:schemeClr val="bg1">
                  <a:lumMod val="50000"/>
                </a:schemeClr>
              </a:solidFill>
              <a:latin typeface="AvantGarde Bk BT"/>
            </a:rPr>
            <a:t> Mass media</a:t>
          </a:r>
          <a:endParaRPr lang="en-US" sz="1900" kern="1200" dirty="0">
            <a:solidFill>
              <a:schemeClr val="bg1">
                <a:lumMod val="50000"/>
              </a:schemeClr>
            </a:solidFill>
            <a:latin typeface="AvantGarde Bk BT"/>
          </a:endParaRPr>
        </a:p>
        <a:p>
          <a:pPr marL="171450" lvl="1" indent="-171450" algn="l" defTabSz="844550">
            <a:lnSpc>
              <a:spcPct val="90000"/>
            </a:lnSpc>
            <a:spcBef>
              <a:spcPct val="0"/>
            </a:spcBef>
            <a:spcAft>
              <a:spcPct val="15000"/>
            </a:spcAft>
            <a:buChar char="•"/>
          </a:pPr>
          <a:r>
            <a:rPr lang="en-GB" sz="1900" kern="1200" dirty="0">
              <a:solidFill>
                <a:schemeClr val="bg1">
                  <a:lumMod val="50000"/>
                </a:schemeClr>
              </a:solidFill>
              <a:latin typeface="AvantGarde Bk BT"/>
            </a:rPr>
            <a:t> Citizens</a:t>
          </a:r>
          <a:endParaRPr lang="en-US" sz="1900" kern="1200" dirty="0">
            <a:solidFill>
              <a:schemeClr val="bg1">
                <a:lumMod val="50000"/>
              </a:schemeClr>
            </a:solidFill>
            <a:latin typeface="AvantGarde Bk BT"/>
          </a:endParaRPr>
        </a:p>
      </dsp:txBody>
      <dsp:txXfrm rot="-5400000">
        <a:off x="2639071" y="2767023"/>
        <a:ext cx="4600803" cy="1679872"/>
      </dsp:txXfrm>
    </dsp:sp>
    <dsp:sp modelId="{70797F00-EA1B-49B8-B54A-7324B3B5165B}">
      <dsp:nvSpPr>
        <dsp:cNvPr id="0" name=""/>
        <dsp:cNvSpPr/>
      </dsp:nvSpPr>
      <dsp:spPr>
        <a:xfrm>
          <a:off x="0" y="2443443"/>
          <a:ext cx="2639070" cy="232703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GB" sz="3900" kern="1200" noProof="0" dirty="0">
              <a:solidFill>
                <a:prstClr val="white"/>
              </a:solidFill>
              <a:latin typeface="AvantGarde Bk BT"/>
              <a:ea typeface="+mn-ea"/>
              <a:cs typeface="+mn-cs"/>
            </a:rPr>
            <a:t>SAI’s target audiences</a:t>
          </a:r>
        </a:p>
      </dsp:txBody>
      <dsp:txXfrm>
        <a:off x="113596" y="2557039"/>
        <a:ext cx="2411878" cy="209984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AEB424-8E2D-4AB3-814B-09BE9A2595DE}" type="datetimeFigureOut">
              <a:rPr lang="es-ES" smtClean="0"/>
              <a:t>20/05/2024</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DF1CAE-DC2D-46D4-9722-05973999C5E9}" type="slidenum">
              <a:rPr lang="es-ES" smtClean="0"/>
              <a:t>‹Nº›</a:t>
            </a:fld>
            <a:endParaRPr lang="es-ES"/>
          </a:p>
        </p:txBody>
      </p:sp>
    </p:spTree>
    <p:extLst>
      <p:ext uri="{BB962C8B-B14F-4D97-AF65-F5344CB8AC3E}">
        <p14:creationId xmlns:p14="http://schemas.microsoft.com/office/powerpoint/2010/main" val="3634833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F1CAE-DC2D-46D4-9722-05973999C5E9}"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162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CD4D9-DCE7-93CD-B75B-A1EFB410FF2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88A14AC-660D-A0CC-F580-8E149F84CC0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9098394-E92D-C9B3-C828-05D228CE965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gradFill>
                  <a:gsLst>
                    <a:gs pos="2917">
                      <a:srgbClr val="505050"/>
                    </a:gs>
                    <a:gs pos="30000">
                      <a:srgbClr val="505050"/>
                    </a:gs>
                  </a:gsLst>
                  <a:lin ang="5400000" scaled="0"/>
                </a:gradFill>
                <a:latin typeface="Segoe UI"/>
              </a:rPr>
              <a:t>EUROSAI Welcome packages to newcomers: </a:t>
            </a:r>
            <a:r>
              <a:rPr lang="en-GB" sz="1200" b="1" dirty="0">
                <a:gradFill>
                  <a:gsLst>
                    <a:gs pos="2917">
                      <a:srgbClr val="505050"/>
                    </a:gs>
                    <a:gs pos="30000">
                      <a:srgbClr val="505050"/>
                    </a:gs>
                  </a:gsLst>
                  <a:lin ang="5400000" scaled="0"/>
                </a:gradFill>
                <a:latin typeface="Segoe UI"/>
              </a:rPr>
              <a:t>New GB members, including incoming Chair (already available) &amp; new Heads of SAIs (Czech Rep is putting the final touches to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gradFill>
                <a:gsLst>
                  <a:gs pos="2917">
                    <a:srgbClr val="505050"/>
                  </a:gs>
                  <a:gs pos="30000">
                    <a:srgbClr val="505050"/>
                  </a:gs>
                </a:gsLst>
                <a:lin ang="5400000" scaled="0"/>
              </a:gradFill>
              <a:latin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KEY PLAYERS: </a:t>
            </a:r>
            <a:endParaRPr lang="es-ES" sz="1000" dirty="0">
              <a:gradFill>
                <a:gsLst>
                  <a:gs pos="2917">
                    <a:srgbClr val="505050"/>
                  </a:gs>
                  <a:gs pos="30000">
                    <a:srgbClr val="505050"/>
                  </a:gs>
                </a:gsLst>
                <a:lin ang="5400000" scaled="0"/>
              </a:gradFill>
              <a:latin typeface="Segoe UI"/>
            </a:endParaRPr>
          </a:p>
          <a:p>
            <a:pPr marL="285750" indent="-285750" algn="just" defTabSz="912845">
              <a:lnSpc>
                <a:spcPct val="90000"/>
              </a:lnSpc>
              <a:spcAft>
                <a:spcPts val="600"/>
              </a:spcAft>
              <a:buClr>
                <a:schemeClr val="accent1">
                  <a:lumMod val="75000"/>
                </a:schemeClr>
              </a:buClr>
              <a:buFont typeface="Arial" panose="020B0604020202020204" pitchFamily="34" charset="0"/>
              <a:buChar char="•"/>
            </a:pPr>
            <a:r>
              <a:rPr lang="en-US" sz="1000" dirty="0">
                <a:gradFill>
                  <a:gsLst>
                    <a:gs pos="2917">
                      <a:srgbClr val="505050"/>
                    </a:gs>
                    <a:gs pos="30000">
                      <a:srgbClr val="505050"/>
                    </a:gs>
                  </a:gsLst>
                  <a:lin ang="5400000" scaled="0"/>
                </a:gradFill>
                <a:latin typeface="Segoe UI"/>
              </a:rPr>
              <a:t>EUROSAI Secretariat</a:t>
            </a:r>
          </a:p>
          <a:p>
            <a:pPr marL="285750" indent="-285750" algn="just" defTabSz="912845">
              <a:lnSpc>
                <a:spcPct val="90000"/>
              </a:lnSpc>
              <a:spcAft>
                <a:spcPts val="600"/>
              </a:spcAft>
              <a:buClr>
                <a:schemeClr val="accent1">
                  <a:lumMod val="75000"/>
                </a:schemeClr>
              </a:buClr>
              <a:buFont typeface="Arial" panose="020B0604020202020204" pitchFamily="34" charset="0"/>
              <a:buChar char="•"/>
            </a:pPr>
            <a:r>
              <a:rPr lang="en-US" sz="1000" dirty="0">
                <a:gradFill>
                  <a:gsLst>
                    <a:gs pos="2917">
                      <a:srgbClr val="505050"/>
                    </a:gs>
                    <a:gs pos="30000">
                      <a:srgbClr val="505050"/>
                    </a:gs>
                  </a:gsLst>
                  <a:lin ang="5400000" scaled="0"/>
                </a:gradFill>
                <a:latin typeface="Segoe UI"/>
              </a:rPr>
              <a:t>EUROSAI Presidency</a:t>
            </a:r>
          </a:p>
          <a:p>
            <a:endParaRPr lang="en-US" sz="1000" dirty="0"/>
          </a:p>
          <a:p>
            <a:r>
              <a:rPr lang="en-US" sz="1000" dirty="0"/>
              <a:t>RESULTS:</a:t>
            </a:r>
          </a:p>
          <a:p>
            <a:pPr marL="285750" indent="-285750" algn="just" defTabSz="912845">
              <a:lnSpc>
                <a:spcPct val="90000"/>
              </a:lnSpc>
              <a:spcAft>
                <a:spcPts val="600"/>
              </a:spcAft>
              <a:buClr>
                <a:schemeClr val="accent1">
                  <a:lumMod val="75000"/>
                </a:schemeClr>
              </a:buClr>
              <a:buFont typeface="Arial" panose="020B0604020202020204" pitchFamily="34" charset="0"/>
              <a:buChar char="•"/>
            </a:pPr>
            <a:r>
              <a:rPr lang="en-US" sz="1000" dirty="0">
                <a:gradFill>
                  <a:gsLst>
                    <a:gs pos="2917">
                      <a:srgbClr val="505050"/>
                    </a:gs>
                    <a:gs pos="30000">
                      <a:srgbClr val="505050"/>
                    </a:gs>
                  </a:gsLst>
                  <a:lin ang="5400000" scaled="0"/>
                </a:gradFill>
                <a:latin typeface="Segoe UI"/>
              </a:rPr>
              <a:t>Welcome packages (permanently revised and updated):</a:t>
            </a:r>
          </a:p>
          <a:p>
            <a:pPr marL="742950" lvl="1" indent="-285750" algn="just" defTabSz="912845">
              <a:lnSpc>
                <a:spcPct val="90000"/>
              </a:lnSpc>
              <a:spcAft>
                <a:spcPts val="600"/>
              </a:spcAft>
              <a:buClr>
                <a:schemeClr val="accent1">
                  <a:lumMod val="75000"/>
                </a:schemeClr>
              </a:buClr>
              <a:buFont typeface="Wingdings" panose="05000000000000000000" pitchFamily="2" charset="2"/>
              <a:buChar char="ü"/>
            </a:pPr>
            <a:r>
              <a:rPr lang="en-US" sz="1000" dirty="0">
                <a:gradFill>
                  <a:gsLst>
                    <a:gs pos="2917">
                      <a:srgbClr val="505050"/>
                    </a:gs>
                    <a:gs pos="30000">
                      <a:srgbClr val="505050"/>
                    </a:gs>
                  </a:gsLst>
                  <a:lin ang="5400000" scaled="0"/>
                </a:gradFill>
                <a:latin typeface="Segoe UI"/>
              </a:rPr>
              <a:t>New Governing Board members (available)</a:t>
            </a:r>
          </a:p>
          <a:p>
            <a:pPr marL="742950" lvl="1" indent="-285750" algn="just" defTabSz="912845">
              <a:lnSpc>
                <a:spcPct val="90000"/>
              </a:lnSpc>
              <a:spcAft>
                <a:spcPts val="600"/>
              </a:spcAft>
              <a:buClr>
                <a:schemeClr val="accent1">
                  <a:lumMod val="75000"/>
                </a:schemeClr>
              </a:buClr>
              <a:buFont typeface="Wingdings" panose="05000000000000000000" pitchFamily="2" charset="2"/>
              <a:buChar char="ü"/>
            </a:pPr>
            <a:r>
              <a:rPr lang="en-US" sz="1000" dirty="0">
                <a:gradFill>
                  <a:gsLst>
                    <a:gs pos="2917">
                      <a:srgbClr val="505050"/>
                    </a:gs>
                    <a:gs pos="30000">
                      <a:srgbClr val="505050"/>
                    </a:gs>
                  </a:gsLst>
                  <a:lin ang="5400000" scaled="0"/>
                </a:gradFill>
                <a:latin typeface="Segoe UI"/>
              </a:rPr>
              <a:t>New EUROSAI First Vice-Presidency (available)</a:t>
            </a:r>
          </a:p>
          <a:p>
            <a:pPr marL="742950" lvl="1" indent="-285750" algn="just" defTabSz="912845">
              <a:lnSpc>
                <a:spcPct val="90000"/>
              </a:lnSpc>
              <a:spcAft>
                <a:spcPts val="600"/>
              </a:spcAft>
              <a:buClr>
                <a:schemeClr val="accent1">
                  <a:lumMod val="75000"/>
                </a:schemeClr>
              </a:buClr>
              <a:buFont typeface="Wingdings" panose="05000000000000000000" pitchFamily="2" charset="2"/>
              <a:buChar char="ü"/>
            </a:pPr>
            <a:r>
              <a:rPr lang="en-US" sz="1000" dirty="0">
                <a:gradFill>
                  <a:gsLst>
                    <a:gs pos="2917">
                      <a:srgbClr val="505050"/>
                    </a:gs>
                    <a:gs pos="30000">
                      <a:srgbClr val="505050"/>
                    </a:gs>
                  </a:gsLst>
                  <a:lin ang="5400000" scaled="0"/>
                </a:gradFill>
                <a:latin typeface="Segoe UI"/>
              </a:rPr>
              <a:t>New Heads of SAIs (available)</a:t>
            </a:r>
          </a:p>
          <a:p>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gradFill>
                  <a:gsLst>
                    <a:gs pos="2917">
                      <a:srgbClr val="505050"/>
                    </a:gs>
                    <a:gs pos="30000">
                      <a:srgbClr val="505050"/>
                    </a:gs>
                  </a:gsLst>
                  <a:lin ang="5400000" scaled="0"/>
                </a:gradFill>
                <a:latin typeface="Segoe UI"/>
              </a:rPr>
              <a:t>Promotion of EUROSAI within member SAIs - "Communication Package"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KEY PLAYERS: </a:t>
            </a:r>
            <a:r>
              <a:rPr lang="en-US" sz="1000" dirty="0">
                <a:gradFill>
                  <a:gsLst>
                    <a:gs pos="2917">
                      <a:srgbClr val="505050"/>
                    </a:gs>
                    <a:gs pos="30000">
                      <a:srgbClr val="505050"/>
                    </a:gs>
                  </a:gsLst>
                  <a:lin ang="5400000" scaled="0"/>
                </a:gradFill>
                <a:latin typeface="Segoe UI"/>
              </a:rPr>
              <a:t>EUROSAI Presidency</a:t>
            </a:r>
          </a:p>
          <a:p>
            <a:endParaRPr lang="en-US" sz="1000" dirty="0"/>
          </a:p>
          <a:p>
            <a:r>
              <a:rPr lang="en-US" sz="1000" dirty="0"/>
              <a:t>RESULTS:</a:t>
            </a:r>
          </a:p>
          <a:p>
            <a:pPr marL="628650" lvl="1" indent="-171450">
              <a:buFont typeface="Wingdings" panose="05000000000000000000" pitchFamily="2" charset="2"/>
              <a:buChar char="ü"/>
            </a:pPr>
            <a:r>
              <a:rPr lang="en-US" sz="1000" dirty="0"/>
              <a:t>Booklet “EUROSAI a </a:t>
            </a:r>
            <a:r>
              <a:rPr lang="en-US" sz="1000" dirty="0" err="1"/>
              <a:t>a</a:t>
            </a:r>
            <a:r>
              <a:rPr lang="en-US" sz="1000" dirty="0"/>
              <a:t> glance” was launched in March 2022</a:t>
            </a:r>
          </a:p>
          <a:p>
            <a:pPr marL="628650" lvl="1" indent="-171450">
              <a:buFont typeface="Wingdings" panose="05000000000000000000" pitchFamily="2" charset="2"/>
              <a:buChar char="ü"/>
            </a:pPr>
            <a:r>
              <a:rPr lang="en-US" sz="1800" dirty="0">
                <a:effectLst/>
                <a:latin typeface="Calibri" panose="020F0502020204030204" pitchFamily="34" charset="0"/>
                <a:ea typeface="Calibri" panose="020F0502020204030204" pitchFamily="34" charset="0"/>
              </a:rPr>
              <a:t>The set of templates for EUROSAI reports and PowerPoint presentations have been developed and made available to EUROSAI members</a:t>
            </a:r>
            <a:endParaRPr lang="en-US" sz="1000" dirty="0"/>
          </a:p>
          <a:p>
            <a:endParaRPr lang="en-US" dirty="0"/>
          </a:p>
        </p:txBody>
      </p:sp>
      <p:sp>
        <p:nvSpPr>
          <p:cNvPr id="4" name="Marcador de número de diapositiva 3">
            <a:extLst>
              <a:ext uri="{FF2B5EF4-FFF2-40B4-BE49-F238E27FC236}">
                <a16:creationId xmlns:a16="http://schemas.microsoft.com/office/drawing/2014/main" id="{11D7028A-E0DF-10C7-343F-E2B3F81B0002}"/>
              </a:ext>
            </a:extLst>
          </p:cNvPr>
          <p:cNvSpPr>
            <a:spLocks noGrp="1"/>
          </p:cNvSpPr>
          <p:nvPr>
            <p:ph type="sldNum" sz="quarter" idx="5"/>
          </p:nvPr>
        </p:nvSpPr>
        <p:spPr/>
        <p:txBody>
          <a:bodyPr/>
          <a:lstStyle/>
          <a:p>
            <a:fld id="{87DF1CAE-DC2D-46D4-9722-05973999C5E9}" type="slidenum">
              <a:rPr lang="es-ES" smtClean="0"/>
              <a:t>24</a:t>
            </a:fld>
            <a:endParaRPr lang="es-ES"/>
          </a:p>
        </p:txBody>
      </p:sp>
    </p:spTree>
    <p:extLst>
      <p:ext uri="{BB962C8B-B14F-4D97-AF65-F5344CB8AC3E}">
        <p14:creationId xmlns:p14="http://schemas.microsoft.com/office/powerpoint/2010/main" val="430884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n-GB" sz="1800" b="1" u="sng" kern="1200" dirty="0">
              <a:solidFill>
                <a:schemeClr val="tx1"/>
              </a:solidFill>
              <a:effectLst/>
              <a:latin typeface="Calibri" panose="020F0502020204030204" pitchFamily="34" charset="0"/>
              <a:ea typeface="Times New Roman" panose="02020603050405020304" pitchFamily="18" charset="0"/>
              <a:cs typeface="+mn-cs"/>
            </a:endParaRPr>
          </a:p>
          <a:p>
            <a:pPr algn="just"/>
            <a:r>
              <a:rPr lang="en-GB" sz="1200" dirty="0">
                <a:effectLst/>
                <a:latin typeface="Calibri" panose="020F0502020204030204" pitchFamily="34" charset="0"/>
                <a:ea typeface="Times New Roman" panose="02020603050405020304" pitchFamily="18" charset="0"/>
              </a:rPr>
              <a:t>For the successful implementation of the initiatives, the Portfolio has been drawn up to properly reach the identified target audiences in EUROSAI as described in the ECF, that is:</a:t>
            </a:r>
          </a:p>
          <a:p>
            <a:pPr algn="just"/>
            <a:endParaRPr lang="en-GB" sz="1200" dirty="0">
              <a:effectLst/>
              <a:latin typeface="Calibri" panose="020F0502020204030204" pitchFamily="34" charset="0"/>
              <a:ea typeface="Times New Roman" panose="02020603050405020304" pitchFamily="18" charset="0"/>
            </a:endParaRPr>
          </a:p>
          <a:p>
            <a:pPr marL="285750" indent="-285750" algn="just">
              <a:buFont typeface="Arial" panose="020B0604020202020204" pitchFamily="34" charset="0"/>
              <a:buChar char="•"/>
            </a:pPr>
            <a:r>
              <a:rPr lang="en-GB" sz="1200" b="1" dirty="0">
                <a:effectLst/>
                <a:latin typeface="Calibri" panose="020F0502020204030204" pitchFamily="34" charset="0"/>
                <a:ea typeface="Times New Roman" panose="02020603050405020304" pitchFamily="18" charset="0"/>
              </a:rPr>
              <a:t>EUROSAI’s  target audiences </a:t>
            </a:r>
            <a:r>
              <a:rPr lang="en-GB" sz="1200" dirty="0">
                <a:effectLst/>
                <a:latin typeface="Calibri" panose="020F0502020204030204" pitchFamily="34" charset="0"/>
                <a:ea typeface="Times New Roman" panose="02020603050405020304" pitchFamily="18" charset="0"/>
              </a:rPr>
              <a:t>(audiences </a:t>
            </a:r>
            <a:r>
              <a:rPr lang="en-GB" sz="1200" u="sng" dirty="0">
                <a:effectLst/>
                <a:latin typeface="Calibri" panose="020F0502020204030204" pitchFamily="34" charset="0"/>
                <a:ea typeface="Times New Roman" panose="02020603050405020304" pitchFamily="18" charset="0"/>
              </a:rPr>
              <a:t>reached directly </a:t>
            </a:r>
            <a:r>
              <a:rPr lang="en-GB" sz="1200" dirty="0">
                <a:effectLst/>
                <a:latin typeface="Calibri" panose="020F0502020204030204" pitchFamily="34" charset="0"/>
                <a:ea typeface="Times New Roman" panose="02020603050405020304" pitchFamily="18" charset="0"/>
              </a:rPr>
              <a:t>by EUROSAI as an Organisation): </a:t>
            </a:r>
          </a:p>
          <a:p>
            <a:pPr marL="0" indent="0" algn="just">
              <a:buFont typeface="Arial" panose="020B0604020202020204" pitchFamily="34" charset="0"/>
              <a:buNone/>
            </a:pPr>
            <a:r>
              <a:rPr lang="en-GB" sz="1200" dirty="0">
                <a:effectLst/>
                <a:latin typeface="Calibri" panose="020F0502020204030204" pitchFamily="34" charset="0"/>
                <a:ea typeface="Times New Roman" panose="02020603050405020304" pitchFamily="18" charset="0"/>
              </a:rPr>
              <a:t>	member SAIs and their staff,  </a:t>
            </a:r>
          </a:p>
          <a:p>
            <a:pPr marL="0" indent="0" algn="just">
              <a:buFont typeface="Arial" panose="020B0604020202020204" pitchFamily="34" charset="0"/>
              <a:buNone/>
            </a:pPr>
            <a:r>
              <a:rPr lang="en-GB" sz="1200" dirty="0">
                <a:effectLst/>
                <a:latin typeface="Calibri" panose="020F0502020204030204" pitchFamily="34" charset="0"/>
                <a:ea typeface="Times New Roman" panose="02020603050405020304" pitchFamily="18" charset="0"/>
              </a:rPr>
              <a:t>	key actors and structures, </a:t>
            </a:r>
          </a:p>
          <a:p>
            <a:pPr marL="0" indent="0" algn="just">
              <a:buFont typeface="Arial" panose="020B0604020202020204" pitchFamily="34" charset="0"/>
              <a:buNone/>
            </a:pPr>
            <a:r>
              <a:rPr lang="en-GB" sz="1200" dirty="0">
                <a:effectLst/>
                <a:latin typeface="Calibri" panose="020F0502020204030204" pitchFamily="34" charset="0"/>
                <a:ea typeface="Times New Roman" panose="02020603050405020304" pitchFamily="18" charset="0"/>
              </a:rPr>
              <a:t>	INTOSAI related bodies, and </a:t>
            </a:r>
          </a:p>
          <a:p>
            <a:pPr marL="0" indent="0" algn="just">
              <a:buFont typeface="Arial" panose="020B0604020202020204" pitchFamily="34" charset="0"/>
              <a:buNone/>
            </a:pPr>
            <a:r>
              <a:rPr lang="en-GB" sz="1200" dirty="0">
                <a:effectLst/>
                <a:latin typeface="Calibri" panose="020F0502020204030204" pitchFamily="34" charset="0"/>
                <a:ea typeface="Times New Roman" panose="02020603050405020304" pitchFamily="18" charset="0"/>
              </a:rPr>
              <a:t>	non-SAI stakeholders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Calibri" panose="020F0502020204030204" pitchFamily="34" charset="0"/>
                <a:ea typeface="Times New Roman" panose="02020603050405020304" pitchFamily="18" charset="0"/>
              </a:rPr>
              <a:t>and the </a:t>
            </a:r>
            <a:r>
              <a:rPr lang="en-GB" sz="1200" b="1" dirty="0">
                <a:effectLst/>
                <a:latin typeface="Calibri" panose="020F0502020204030204" pitchFamily="34" charset="0"/>
                <a:ea typeface="Times New Roman" panose="02020603050405020304" pitchFamily="18" charset="0"/>
              </a:rPr>
              <a:t>SAI’s target audiences </a:t>
            </a:r>
            <a:r>
              <a:rPr lang="en-GB" sz="1200" dirty="0">
                <a:effectLst/>
                <a:latin typeface="Calibri" panose="020F0502020204030204" pitchFamily="34" charset="0"/>
                <a:ea typeface="Times New Roman" panose="02020603050405020304" pitchFamily="18" charset="0"/>
              </a:rPr>
              <a:t>(audiences </a:t>
            </a:r>
            <a:r>
              <a:rPr lang="en-GB" sz="1200" u="sng" dirty="0">
                <a:effectLst/>
                <a:latin typeface="Calibri" panose="020F0502020204030204" pitchFamily="34" charset="0"/>
                <a:ea typeface="Times New Roman" panose="02020603050405020304" pitchFamily="18" charset="0"/>
              </a:rPr>
              <a:t>reached indirectly </a:t>
            </a:r>
            <a:r>
              <a:rPr lang="en-GB" sz="1200" dirty="0">
                <a:effectLst/>
                <a:latin typeface="Calibri" panose="020F0502020204030204" pitchFamily="34" charset="0"/>
                <a:ea typeface="Times New Roman" panose="02020603050405020304" pitchFamily="18" charset="0"/>
              </a:rPr>
              <a:t>through the SAIs): </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effectLst/>
                <a:latin typeface="Calibri" panose="020F0502020204030204" pitchFamily="34" charset="0"/>
                <a:ea typeface="Times New Roman" panose="02020603050405020304" pitchFamily="18" charset="0"/>
              </a:rPr>
              <a:t>	auditors and other employees, </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effectLst/>
                <a:latin typeface="Calibri" panose="020F0502020204030204" pitchFamily="34" charset="0"/>
                <a:ea typeface="Times New Roman" panose="02020603050405020304" pitchFamily="18" charset="0"/>
              </a:rPr>
              <a:t>	Governments, </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effectLst/>
                <a:latin typeface="Calibri" panose="020F0502020204030204" pitchFamily="34" charset="0"/>
                <a:ea typeface="Times New Roman" panose="02020603050405020304" pitchFamily="18" charset="0"/>
              </a:rPr>
              <a:t>	NGOs, </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effectLst/>
                <a:latin typeface="Calibri" panose="020F0502020204030204" pitchFamily="34" charset="0"/>
                <a:ea typeface="Times New Roman" panose="02020603050405020304" pitchFamily="18" charset="0"/>
              </a:rPr>
              <a:t>	researchers and universities,</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effectLst/>
                <a:latin typeface="Calibri" panose="020F0502020204030204" pitchFamily="34" charset="0"/>
                <a:ea typeface="Times New Roman" panose="02020603050405020304" pitchFamily="18" charset="0"/>
              </a:rPr>
              <a:t>	mass media </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effectLst/>
                <a:latin typeface="Calibri" panose="020F0502020204030204" pitchFamily="34" charset="0"/>
                <a:ea typeface="Times New Roman" panose="02020603050405020304" pitchFamily="18" charset="0"/>
              </a:rPr>
              <a:t>	and citizens.</a:t>
            </a:r>
            <a:endParaRPr lang="en-GB" sz="12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endParaRPr lang="en-GB" sz="12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endParaRPr lang="es-ES" dirty="0"/>
          </a:p>
        </p:txBody>
      </p:sp>
      <p:sp>
        <p:nvSpPr>
          <p:cNvPr id="4" name="Marcador de número de diapositiva 3"/>
          <p:cNvSpPr>
            <a:spLocks noGrp="1"/>
          </p:cNvSpPr>
          <p:nvPr>
            <p:ph type="sldNum" sz="quarter" idx="5"/>
          </p:nvPr>
        </p:nvSpPr>
        <p:spPr/>
        <p:txBody>
          <a:bodyPr/>
          <a:lstStyle/>
          <a:p>
            <a:fld id="{87DF1CAE-DC2D-46D4-9722-05973999C5E9}" type="slidenum">
              <a:rPr lang="es-ES" smtClean="0"/>
              <a:t>3</a:t>
            </a:fld>
            <a:endParaRPr lang="es-ES"/>
          </a:p>
        </p:txBody>
      </p:sp>
    </p:spTree>
    <p:extLst>
      <p:ext uri="{BB962C8B-B14F-4D97-AF65-F5344CB8AC3E}">
        <p14:creationId xmlns:p14="http://schemas.microsoft.com/office/powerpoint/2010/main" val="2587293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rPr>
              <a:t>The leaders of the Portfolio will count with the support of other main actors in communication, such as the Presidency, and will closely coordinate the communication activities with other key players.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rPr>
              <a:t>The Communication portfolio may include, but not be limited to, the initiatives displayed on screen, which are to be further elaborated in the projects included in the Operational Plan</a:t>
            </a:r>
            <a:endParaRPr lang="en-GB" sz="1800" dirty="0">
              <a:effectLst/>
              <a:latin typeface="Times New Roman" panose="02020603050405020304" pitchFamily="18" charset="0"/>
              <a:ea typeface="Times New Roman" panose="02020603050405020304" pitchFamily="18" charset="0"/>
            </a:endParaRPr>
          </a:p>
          <a:p>
            <a:endParaRPr lang="en-US" dirty="0"/>
          </a:p>
        </p:txBody>
      </p:sp>
      <p:sp>
        <p:nvSpPr>
          <p:cNvPr id="4" name="Marcador de número de diapositiva 3"/>
          <p:cNvSpPr>
            <a:spLocks noGrp="1"/>
          </p:cNvSpPr>
          <p:nvPr>
            <p:ph type="sldNum" sz="quarter" idx="5"/>
          </p:nvPr>
        </p:nvSpPr>
        <p:spPr/>
        <p:txBody>
          <a:bodyPr/>
          <a:lstStyle/>
          <a:p>
            <a:fld id="{87DF1CAE-DC2D-46D4-9722-05973999C5E9}" type="slidenum">
              <a:rPr lang="es-ES" smtClean="0"/>
              <a:t>4</a:t>
            </a:fld>
            <a:endParaRPr lang="es-ES"/>
          </a:p>
        </p:txBody>
      </p:sp>
    </p:spTree>
    <p:extLst>
      <p:ext uri="{BB962C8B-B14F-4D97-AF65-F5344CB8AC3E}">
        <p14:creationId xmlns:p14="http://schemas.microsoft.com/office/powerpoint/2010/main" val="3311587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4AE1B-F99E-B11F-2D42-E900A66BC81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D97E867-2FF7-68B9-09DE-15399DD8B2F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3C3037E-6DB5-4AA1-799F-74F1B821DEFE}"/>
              </a:ext>
            </a:extLst>
          </p:cNvPr>
          <p:cNvSpPr>
            <a:spLocks noGrp="1"/>
          </p:cNvSpPr>
          <p:nvPr>
            <p:ph type="body" idx="1"/>
          </p:nvPr>
        </p:nvSpPr>
        <p:spPr/>
        <p:txBody>
          <a:bodyPr/>
          <a:lstStyle/>
          <a:p>
            <a:r>
              <a:rPr lang="en-GB" dirty="0"/>
              <a:t>The GB at its 54 meeting (April 2021), entrusted the Portfolio on Communication (period 2021 to 2024) to:</a:t>
            </a:r>
          </a:p>
          <a:p>
            <a:pPr marL="171450" indent="-171450">
              <a:buFont typeface="Arial" panose="020B0604020202020204" pitchFamily="34" charset="0"/>
              <a:buChar char="•"/>
            </a:pPr>
            <a:r>
              <a:rPr lang="en-GB" dirty="0"/>
              <a:t>the SAI of Spain (EUROSAI Secretariat) by as a leader of the Portfolio, </a:t>
            </a:r>
          </a:p>
          <a:p>
            <a:pPr marL="171450" indent="-171450">
              <a:buFont typeface="Arial" panose="020B0604020202020204" pitchFamily="34" charset="0"/>
              <a:buChar char="•"/>
            </a:pPr>
            <a:r>
              <a:rPr lang="en-GB" dirty="0"/>
              <a:t>and to the SAI of Israel (1st Vice-Presidency of EUROSAI), as a co-leader.</a:t>
            </a:r>
            <a:endParaRPr lang="es-ES" dirty="0"/>
          </a:p>
        </p:txBody>
      </p:sp>
      <p:sp>
        <p:nvSpPr>
          <p:cNvPr id="4" name="Marcador de número de diapositiva 3">
            <a:extLst>
              <a:ext uri="{FF2B5EF4-FFF2-40B4-BE49-F238E27FC236}">
                <a16:creationId xmlns:a16="http://schemas.microsoft.com/office/drawing/2014/main" id="{7FD65EC4-4E83-96A7-ADE7-E62B5E49D5C1}"/>
              </a:ext>
            </a:extLst>
          </p:cNvPr>
          <p:cNvSpPr>
            <a:spLocks noGrp="1"/>
          </p:cNvSpPr>
          <p:nvPr>
            <p:ph type="sldNum" sz="quarter" idx="5"/>
          </p:nvPr>
        </p:nvSpPr>
        <p:spPr/>
        <p:txBody>
          <a:bodyPr/>
          <a:lstStyle/>
          <a:p>
            <a:fld id="{87DF1CAE-DC2D-46D4-9722-05973999C5E9}" type="slidenum">
              <a:rPr lang="es-ES" smtClean="0"/>
              <a:t>5</a:t>
            </a:fld>
            <a:endParaRPr lang="es-ES"/>
          </a:p>
        </p:txBody>
      </p:sp>
    </p:spTree>
    <p:extLst>
      <p:ext uri="{BB962C8B-B14F-4D97-AF65-F5344CB8AC3E}">
        <p14:creationId xmlns:p14="http://schemas.microsoft.com/office/powerpoint/2010/main" val="1337761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F1CAE-DC2D-46D4-9722-05973999C5E9}"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053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RESULTS:</a:t>
            </a:r>
          </a:p>
          <a:p>
            <a:pPr marL="285750" indent="-285750" algn="just" defTabSz="912845">
              <a:lnSpc>
                <a:spcPct val="90000"/>
              </a:lnSpc>
              <a:spcAft>
                <a:spcPts val="600"/>
              </a:spcAft>
              <a:buClr>
                <a:schemeClr val="accent1">
                  <a:lumMod val="75000"/>
                </a:schemeClr>
              </a:buClr>
              <a:buFont typeface="Arial" panose="020B0604020202020204" pitchFamily="34" charset="0"/>
              <a:buChar char="•"/>
            </a:pPr>
            <a:r>
              <a:rPr lang="en-US" sz="1200" dirty="0">
                <a:gradFill>
                  <a:gsLst>
                    <a:gs pos="2917">
                      <a:srgbClr val="505050"/>
                    </a:gs>
                    <a:gs pos="30000">
                      <a:srgbClr val="505050"/>
                    </a:gs>
                  </a:gsLst>
                  <a:lin ang="5400000" scaled="0"/>
                </a:gradFill>
                <a:latin typeface="Segoe UI"/>
              </a:rPr>
              <a:t>PG for the relaunch of the EUROSAI website (set up in June 2021) </a:t>
            </a:r>
          </a:p>
          <a:p>
            <a:pPr marL="285750" indent="-285750" algn="just" defTabSz="912845">
              <a:lnSpc>
                <a:spcPct val="90000"/>
              </a:lnSpc>
              <a:spcAft>
                <a:spcPts val="600"/>
              </a:spcAft>
              <a:buClr>
                <a:schemeClr val="accent1">
                  <a:lumMod val="75000"/>
                </a:schemeClr>
              </a:buClr>
              <a:buFont typeface="Arial" panose="020B0604020202020204" pitchFamily="34" charset="0"/>
              <a:buChar char="•"/>
            </a:pPr>
            <a:r>
              <a:rPr lang="en-US" sz="1200" dirty="0">
                <a:gradFill>
                  <a:gsLst>
                    <a:gs pos="2917">
                      <a:srgbClr val="505050"/>
                    </a:gs>
                    <a:gs pos="30000">
                      <a:srgbClr val="505050"/>
                    </a:gs>
                  </a:gsLst>
                  <a:lin ang="5400000" scaled="0"/>
                </a:gradFill>
                <a:latin typeface="Segoe UI"/>
              </a:rPr>
              <a:t>Making EUROSAI activities and products more visible and accessible to members, as well as to other stakeholders</a:t>
            </a:r>
          </a:p>
          <a:p>
            <a:pPr marL="285750" indent="-285750" algn="just" defTabSz="912845">
              <a:lnSpc>
                <a:spcPct val="90000"/>
              </a:lnSpc>
              <a:spcAft>
                <a:spcPts val="600"/>
              </a:spcAft>
              <a:buClr>
                <a:schemeClr val="accent1">
                  <a:lumMod val="75000"/>
                </a:schemeClr>
              </a:buClr>
              <a:buFont typeface="Arial" panose="020B0604020202020204" pitchFamily="34" charset="0"/>
              <a:buChar char="•"/>
            </a:pPr>
            <a:r>
              <a:rPr lang="en-US" sz="1200" dirty="0">
                <a:gradFill>
                  <a:gsLst>
                    <a:gs pos="2917">
                      <a:srgbClr val="505050"/>
                    </a:gs>
                    <a:gs pos="30000">
                      <a:srgbClr val="505050"/>
                    </a:gs>
                  </a:gsLst>
                  <a:lin ang="5400000" scaled="0"/>
                </a:gradFill>
                <a:latin typeface="Segoe UI"/>
              </a:rPr>
              <a:t>Reach out to all the EUROSAI community and encourage active participation of its members</a:t>
            </a:r>
          </a:p>
          <a:p>
            <a:pPr marL="285750" marR="0" lvl="0" indent="-285750" algn="just" defTabSz="912845" rtl="0" eaLnBrk="1" fontAlgn="auto" latinLnBrk="0" hangingPunct="1">
              <a:lnSpc>
                <a:spcPct val="90000"/>
              </a:lnSpc>
              <a:spcBef>
                <a:spcPts val="0"/>
              </a:spcBef>
              <a:spcAft>
                <a:spcPts val="600"/>
              </a:spcAft>
              <a:buClr>
                <a:schemeClr val="accent1">
                  <a:lumMod val="75000"/>
                </a:schemeClr>
              </a:buClr>
              <a:buSzTx/>
              <a:buFont typeface="Arial" panose="020B0604020202020204" pitchFamily="34" charset="0"/>
              <a:buChar char="•"/>
              <a:tabLst/>
              <a:defRPr/>
            </a:pPr>
            <a:r>
              <a:rPr lang="en-US" sz="1800" b="0" i="0" spc="0" dirty="0">
                <a:solidFill>
                  <a:srgbClr val="000000"/>
                </a:solidFill>
                <a:effectLst/>
                <a:latin typeface="Calibri" panose="020F0502020204030204" pitchFamily="34" charset="0"/>
                <a:ea typeface="Century Gothic" panose="020B0502020202020204" pitchFamily="34" charset="0"/>
                <a:cs typeface="Century Gothic" panose="020B0502020202020204" pitchFamily="34" charset="0"/>
              </a:rPr>
              <a:t>Draft proposal for a new EUROSAI website presented at 55th GB meeting</a:t>
            </a:r>
            <a:endParaRPr lang="es-ES" sz="1800" spc="0" dirty="0">
              <a:effectLst/>
              <a:latin typeface="Calibri" panose="020F0502020204030204" pitchFamily="34" charset="0"/>
              <a:ea typeface="Century Gothic" panose="020B0502020202020204" pitchFamily="34" charset="0"/>
              <a:cs typeface="Century Gothic" panose="020B0502020202020204" pitchFamily="34" charset="0"/>
            </a:endParaRPr>
          </a:p>
          <a:p>
            <a:pPr marL="285750" indent="-285750" algn="just" defTabSz="912845">
              <a:lnSpc>
                <a:spcPct val="90000"/>
              </a:lnSpc>
              <a:spcAft>
                <a:spcPts val="600"/>
              </a:spcAft>
              <a:buClr>
                <a:schemeClr val="accent1">
                  <a:lumMod val="75000"/>
                </a:schemeClr>
              </a:buClr>
              <a:buFont typeface="Arial" panose="020B0604020202020204" pitchFamily="34" charset="0"/>
              <a:buChar char="•"/>
            </a:pPr>
            <a:r>
              <a:rPr lang="en-US" sz="1800" b="0" i="0" dirty="0">
                <a:solidFill>
                  <a:srgbClr val="000000"/>
                </a:solidFill>
                <a:effectLst/>
                <a:latin typeface="Calibri" panose="020F0502020204030204" pitchFamily="34" charset="0"/>
                <a:ea typeface="Calibri" panose="020F0502020204030204" pitchFamily="34" charset="0"/>
              </a:rPr>
              <a:t>Market consultation to determine the maximum amount of the budget for the new EUROSAI website (Published 28/02/2023)</a:t>
            </a:r>
          </a:p>
          <a:p>
            <a:pPr marL="285750" indent="-285750" algn="just" defTabSz="912845">
              <a:lnSpc>
                <a:spcPct val="90000"/>
              </a:lnSpc>
              <a:spcAft>
                <a:spcPts val="600"/>
              </a:spcAft>
              <a:buClr>
                <a:schemeClr val="accent1">
                  <a:lumMod val="75000"/>
                </a:schemeClr>
              </a:buClr>
              <a:buFont typeface="Arial" panose="020B0604020202020204" pitchFamily="34" charset="0"/>
              <a:buChar char="•"/>
            </a:pPr>
            <a:r>
              <a:rPr lang="en-US" sz="1800" b="0" i="0" dirty="0">
                <a:solidFill>
                  <a:srgbClr val="000000"/>
                </a:solidFill>
                <a:effectLst/>
                <a:latin typeface="Calibri" panose="020F0502020204030204" pitchFamily="34" charset="0"/>
                <a:ea typeface="Calibri" panose="020F0502020204030204" pitchFamily="34" charset="0"/>
              </a:rPr>
              <a:t>Secretariat’s proposal to submit to EUROSAI’s GB for its approval by written procedure, an </a:t>
            </a:r>
            <a:r>
              <a:rPr lang="en-US" sz="1800" b="0" i="0" dirty="0" err="1">
                <a:solidFill>
                  <a:srgbClr val="000000"/>
                </a:solidFill>
                <a:effectLst/>
                <a:latin typeface="Calibri" panose="020F0502020204030204" pitchFamily="34" charset="0"/>
                <a:ea typeface="Calibri" panose="020F0502020204030204" pitchFamily="34" charset="0"/>
              </a:rPr>
              <a:t>authorisation</a:t>
            </a:r>
            <a:r>
              <a:rPr lang="en-US" sz="1800" b="0" i="0" dirty="0">
                <a:solidFill>
                  <a:srgbClr val="000000"/>
                </a:solidFill>
                <a:effectLst/>
                <a:latin typeface="Calibri" panose="020F0502020204030204" pitchFamily="34" charset="0"/>
                <a:ea typeface="Calibri" panose="020F0502020204030204" pitchFamily="34" charset="0"/>
              </a:rPr>
              <a:t> to allocate a maximum amount of € 157,000 (VAT excluded) from the Welfare Fund to the contracting of the new EUROSAI website. The corresponding VAT will also be allocated to the WF. It was approved by written procedure in May 2023</a:t>
            </a:r>
          </a:p>
          <a:p>
            <a:pPr marL="285750" indent="-285750" algn="just" defTabSz="912845">
              <a:lnSpc>
                <a:spcPct val="90000"/>
              </a:lnSpc>
              <a:spcAft>
                <a:spcPts val="600"/>
              </a:spcAft>
              <a:buClr>
                <a:schemeClr val="accent1">
                  <a:lumMod val="75000"/>
                </a:schemeClr>
              </a:buClr>
              <a:buFont typeface="Arial" panose="020B0604020202020204" pitchFamily="34" charset="0"/>
              <a:buChar char="•"/>
            </a:pPr>
            <a:r>
              <a:rPr lang="en-US" sz="1800" b="0" i="0" dirty="0">
                <a:solidFill>
                  <a:srgbClr val="000000"/>
                </a:solidFill>
                <a:effectLst/>
                <a:latin typeface="Calibri" panose="020F0502020204030204" pitchFamily="34" charset="0"/>
                <a:ea typeface="Calibri" panose="020F0502020204030204" pitchFamily="34" charset="0"/>
              </a:rPr>
              <a:t>The contract was signed with the company SAGA, Consulting and Software Factory S.L. on 27 November 2023 for 114,610 euros excluding VAT, with a completion period of 14 months</a:t>
            </a:r>
            <a:endParaRPr lang="en-US" sz="1200" dirty="0">
              <a:gradFill>
                <a:gsLst>
                  <a:gs pos="2917">
                    <a:srgbClr val="505050"/>
                  </a:gs>
                  <a:gs pos="30000">
                    <a:srgbClr val="505050"/>
                  </a:gs>
                </a:gsLst>
                <a:lin ang="5400000" scaled="0"/>
              </a:gradFill>
              <a:latin typeface="Segoe UI"/>
            </a:endParaRPr>
          </a:p>
          <a:p>
            <a:endParaRPr lang="en-US" dirty="0"/>
          </a:p>
          <a:p>
            <a:r>
              <a:rPr lang="es-ES" dirty="0"/>
              <a:t>KEY PLAYERS:</a:t>
            </a:r>
          </a:p>
          <a:p>
            <a:pPr marL="285750" indent="-285750" algn="just" defTabSz="912845">
              <a:lnSpc>
                <a:spcPct val="90000"/>
              </a:lnSpc>
              <a:spcAft>
                <a:spcPts val="600"/>
              </a:spcAft>
              <a:buClr>
                <a:schemeClr val="accent1">
                  <a:lumMod val="75000"/>
                </a:schemeClr>
              </a:buClr>
              <a:buFont typeface="Arial" panose="020B0604020202020204" pitchFamily="34" charset="0"/>
              <a:buChar char="•"/>
            </a:pPr>
            <a:r>
              <a:rPr lang="en-US" sz="1200" dirty="0">
                <a:gradFill>
                  <a:gsLst>
                    <a:gs pos="2917">
                      <a:srgbClr val="505050"/>
                    </a:gs>
                    <a:gs pos="30000">
                      <a:srgbClr val="505050"/>
                    </a:gs>
                  </a:gsLst>
                  <a:lin ang="5400000" scaled="0"/>
                </a:gradFill>
                <a:latin typeface="Segoe UI"/>
              </a:rPr>
              <a:t>EUROSAI Secretariat (leader and administrator of the EUROSAI website) </a:t>
            </a:r>
          </a:p>
          <a:p>
            <a:pPr marL="285750" indent="-285750" algn="just" defTabSz="912845">
              <a:lnSpc>
                <a:spcPct val="90000"/>
              </a:lnSpc>
              <a:spcAft>
                <a:spcPts val="600"/>
              </a:spcAft>
              <a:buClr>
                <a:schemeClr val="accent1">
                  <a:lumMod val="75000"/>
                </a:schemeClr>
              </a:buClr>
              <a:buFont typeface="Arial" panose="020B0604020202020204" pitchFamily="34" charset="0"/>
              <a:buChar char="•"/>
            </a:pPr>
            <a:r>
              <a:rPr lang="en-US" sz="1200" dirty="0">
                <a:gradFill>
                  <a:gsLst>
                    <a:gs pos="2917">
                      <a:srgbClr val="505050"/>
                    </a:gs>
                    <a:gs pos="30000">
                      <a:srgbClr val="505050"/>
                    </a:gs>
                  </a:gsLst>
                  <a:lin ang="5400000" scaled="0"/>
                </a:gradFill>
                <a:latin typeface="Segoe UI"/>
              </a:rPr>
              <a:t>Participating SAIs: Israel, Czech Republic, UK, Estonia and Sweden (PG for the relaunch of the EUROSAI website) </a:t>
            </a:r>
          </a:p>
          <a:p>
            <a:endParaRPr lang="en-US" dirty="0"/>
          </a:p>
        </p:txBody>
      </p:sp>
      <p:sp>
        <p:nvSpPr>
          <p:cNvPr id="4" name="Marcador de número de diapositiva 3"/>
          <p:cNvSpPr>
            <a:spLocks noGrp="1"/>
          </p:cNvSpPr>
          <p:nvPr>
            <p:ph type="sldNum" sz="quarter" idx="5"/>
          </p:nvPr>
        </p:nvSpPr>
        <p:spPr/>
        <p:txBody>
          <a:bodyPr/>
          <a:lstStyle/>
          <a:p>
            <a:fld id="{87DF1CAE-DC2D-46D4-9722-05973999C5E9}" type="slidenum">
              <a:rPr lang="es-ES" smtClean="0"/>
              <a:t>7</a:t>
            </a:fld>
            <a:endParaRPr lang="es-ES"/>
          </a:p>
        </p:txBody>
      </p:sp>
    </p:spTree>
    <p:extLst>
      <p:ext uri="{BB962C8B-B14F-4D97-AF65-F5344CB8AC3E}">
        <p14:creationId xmlns:p14="http://schemas.microsoft.com/office/powerpoint/2010/main" val="3718141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gradFill>
                  <a:gsLst>
                    <a:gs pos="2917">
                      <a:srgbClr val="505050"/>
                    </a:gs>
                    <a:gs pos="30000">
                      <a:srgbClr val="505050"/>
                    </a:gs>
                  </a:gsLst>
                  <a:lin ang="5400000" scaled="0"/>
                </a:gradFill>
                <a:latin typeface="Segoe UI"/>
              </a:rPr>
              <a:t>Review of the EUROSAI Magazine</a:t>
            </a:r>
            <a:endParaRPr lang="en-GB" sz="1050" b="1" dirty="0">
              <a:gradFill>
                <a:gsLst>
                  <a:gs pos="2917">
                    <a:srgbClr val="505050"/>
                  </a:gs>
                  <a:gs pos="30000">
                    <a:srgbClr val="505050"/>
                  </a:gs>
                </a:gsLst>
                <a:lin ang="5400000" scaled="0"/>
              </a:gradFill>
              <a:latin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KEY PLAYERS: </a:t>
            </a:r>
            <a:r>
              <a:rPr lang="en-US" sz="1050" dirty="0">
                <a:gradFill>
                  <a:gsLst>
                    <a:gs pos="2917">
                      <a:srgbClr val="505050"/>
                    </a:gs>
                    <a:gs pos="30000">
                      <a:srgbClr val="505050"/>
                    </a:gs>
                  </a:gsLst>
                  <a:lin ang="5400000" scaled="0"/>
                </a:gradFill>
                <a:latin typeface="Segoe UI"/>
              </a:rPr>
              <a:t>EUROSAI Secretariat</a:t>
            </a:r>
            <a:endParaRPr lang="en-GB" sz="1050" dirty="0">
              <a:gradFill>
                <a:gsLst>
                  <a:gs pos="2917">
                    <a:srgbClr val="505050"/>
                  </a:gs>
                  <a:gs pos="30000">
                    <a:srgbClr val="505050"/>
                  </a:gs>
                </a:gsLst>
                <a:lin ang="5400000" scaled="0"/>
              </a:gradFill>
              <a:latin typeface="Segoe UI"/>
            </a:endParaRPr>
          </a:p>
          <a:p>
            <a:endParaRPr lang="en-US" sz="1050" dirty="0"/>
          </a:p>
          <a:p>
            <a:r>
              <a:rPr lang="en-US" sz="1050" dirty="0"/>
              <a:t>RESULTS:</a:t>
            </a:r>
          </a:p>
          <a:p>
            <a:pPr marL="285750" indent="-285750" algn="just" defTabSz="912845">
              <a:lnSpc>
                <a:spcPct val="90000"/>
              </a:lnSpc>
              <a:spcAft>
                <a:spcPts val="600"/>
              </a:spcAft>
              <a:buClr>
                <a:schemeClr val="accent1">
                  <a:lumMod val="75000"/>
                </a:schemeClr>
              </a:buClr>
              <a:buFont typeface="Arial" panose="020B0604020202020204" pitchFamily="34" charset="0"/>
              <a:buChar char="•"/>
            </a:pPr>
            <a:r>
              <a:rPr lang="en-US" sz="1050" dirty="0">
                <a:gradFill>
                  <a:gsLst>
                    <a:gs pos="2917">
                      <a:srgbClr val="505050"/>
                    </a:gs>
                    <a:gs pos="30000">
                      <a:srgbClr val="505050"/>
                    </a:gs>
                  </a:gsLst>
                  <a:lin ang="5400000" scaled="0"/>
                </a:gradFill>
                <a:latin typeface="Segoe UI"/>
              </a:rPr>
              <a:t>Format and content of the EUROSAI Magazine will undergo a major revision</a:t>
            </a:r>
          </a:p>
          <a:p>
            <a:pPr marL="285750" indent="-285750" algn="just" defTabSz="912845">
              <a:lnSpc>
                <a:spcPct val="90000"/>
              </a:lnSpc>
              <a:spcAft>
                <a:spcPts val="600"/>
              </a:spcAft>
              <a:buClr>
                <a:schemeClr val="accent1">
                  <a:lumMod val="75000"/>
                </a:schemeClr>
              </a:buClr>
              <a:buFont typeface="Arial" panose="020B0604020202020204" pitchFamily="34" charset="0"/>
              <a:buChar char="•"/>
            </a:pPr>
            <a:r>
              <a:rPr lang="en-US" sz="1050" dirty="0">
                <a:gradFill>
                  <a:gsLst>
                    <a:gs pos="2917">
                      <a:srgbClr val="505050"/>
                    </a:gs>
                    <a:gs pos="30000">
                      <a:srgbClr val="505050"/>
                    </a:gs>
                  </a:gsLst>
                  <a:lin ang="5400000" scaled="0"/>
                </a:gradFill>
                <a:latin typeface="Segoe UI"/>
              </a:rPr>
              <a:t>Could be transformed into a digital magazine (selected option in the survey for the relaunch of the EUROSAI website)</a:t>
            </a:r>
            <a:endParaRPr lang="en-GB" sz="1050" dirty="0">
              <a:gradFill>
                <a:gsLst>
                  <a:gs pos="2917">
                    <a:srgbClr val="505050"/>
                  </a:gs>
                  <a:gs pos="30000">
                    <a:srgbClr val="505050"/>
                  </a:gs>
                </a:gsLst>
                <a:lin ang="5400000" scaled="0"/>
              </a:gradFill>
              <a:latin typeface="Segoe UI"/>
            </a:endParaRPr>
          </a:p>
          <a:p>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gradFill>
                  <a:gsLst>
                    <a:gs pos="2917">
                      <a:srgbClr val="505050"/>
                    </a:gs>
                    <a:gs pos="30000">
                      <a:srgbClr val="505050"/>
                    </a:gs>
                  </a:gsLst>
                  <a:lin ang="5400000" scaled="0"/>
                </a:gradFill>
                <a:latin typeface="Segoe UI"/>
              </a:rPr>
              <a:t>EUROSAI Highlights Newsletter </a:t>
            </a:r>
            <a:endParaRPr lang="en-GB" sz="1050" b="1" dirty="0">
              <a:gradFill>
                <a:gsLst>
                  <a:gs pos="2917">
                    <a:srgbClr val="505050"/>
                  </a:gs>
                  <a:gs pos="30000">
                    <a:srgbClr val="505050"/>
                  </a:gs>
                </a:gsLst>
                <a:lin ang="5400000" scaled="0"/>
              </a:gradFill>
              <a:latin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KEY PLAYERS: </a:t>
            </a:r>
            <a:r>
              <a:rPr lang="en-US" sz="1050" dirty="0">
                <a:gradFill>
                  <a:gsLst>
                    <a:gs pos="2917">
                      <a:srgbClr val="505050"/>
                    </a:gs>
                    <a:gs pos="30000">
                      <a:srgbClr val="505050"/>
                    </a:gs>
                  </a:gsLst>
                  <a:lin ang="5400000" scaled="0"/>
                </a:gradFill>
                <a:latin typeface="Segoe UI"/>
              </a:rPr>
              <a:t>SAI Israel</a:t>
            </a:r>
            <a:endParaRPr lang="en-GB" sz="1050" dirty="0">
              <a:gradFill>
                <a:gsLst>
                  <a:gs pos="2917">
                    <a:srgbClr val="505050"/>
                  </a:gs>
                  <a:gs pos="30000">
                    <a:srgbClr val="505050"/>
                  </a:gs>
                </a:gsLst>
                <a:lin ang="5400000" scaled="0"/>
              </a:gradFill>
              <a:latin typeface="Segoe UI"/>
            </a:endParaRPr>
          </a:p>
          <a:p>
            <a:pPr marL="171450" indent="-171450">
              <a:buFont typeface="Arial" panose="020B0604020202020204" pitchFamily="34" charset="0"/>
              <a:buChar char="•"/>
            </a:pPr>
            <a:r>
              <a:rPr lang="en-US" sz="1800" spc="-20" dirty="0">
                <a:effectLst/>
                <a:highlight>
                  <a:srgbClr val="FFFF00"/>
                </a:highlight>
                <a:latin typeface="Calibri" panose="020F0502020204030204" pitchFamily="34" charset="0"/>
                <a:ea typeface="Calibri" panose="020F0502020204030204" pitchFamily="34" charset="0"/>
              </a:rPr>
              <a:t>The SAI of Israel presented a draft first Newsletter at the 58th Governing Board, but it is not posted on the web</a:t>
            </a:r>
            <a:endParaRPr lang="en-US" sz="1050" dirty="0"/>
          </a:p>
          <a:p>
            <a:r>
              <a:rPr lang="en-US" sz="1050" dirty="0"/>
              <a:t>RESULTS:</a:t>
            </a:r>
          </a:p>
          <a:p>
            <a:pPr marL="285750" indent="-285750" algn="just" defTabSz="912845">
              <a:lnSpc>
                <a:spcPct val="90000"/>
              </a:lnSpc>
              <a:spcAft>
                <a:spcPts val="600"/>
              </a:spcAft>
              <a:buClr>
                <a:schemeClr val="accent1">
                  <a:lumMod val="75000"/>
                </a:schemeClr>
              </a:buClr>
              <a:buFont typeface="Arial" panose="020B0604020202020204" pitchFamily="34" charset="0"/>
              <a:buChar char="•"/>
            </a:pPr>
            <a:r>
              <a:rPr lang="en-US" sz="1050" dirty="0">
                <a:gradFill>
                  <a:gsLst>
                    <a:gs pos="2917">
                      <a:srgbClr val="505050"/>
                    </a:gs>
                    <a:gs pos="30000">
                      <a:srgbClr val="505050"/>
                    </a:gs>
                  </a:gsLst>
                  <a:lin ang="5400000" scaled="0"/>
                </a:gradFill>
                <a:latin typeface="Segoe UI"/>
              </a:rPr>
              <a:t>Facilitate the dissemination of EUROSAI audit related information within SAIs</a:t>
            </a:r>
          </a:p>
          <a:p>
            <a:pPr marL="285750" indent="-285750" algn="just" defTabSz="912845">
              <a:lnSpc>
                <a:spcPct val="90000"/>
              </a:lnSpc>
              <a:spcAft>
                <a:spcPts val="600"/>
              </a:spcAft>
              <a:buClr>
                <a:schemeClr val="accent1">
                  <a:lumMod val="75000"/>
                </a:schemeClr>
              </a:buClr>
              <a:buFont typeface="Arial" panose="020B0604020202020204" pitchFamily="34" charset="0"/>
              <a:buChar char="•"/>
            </a:pPr>
            <a:r>
              <a:rPr lang="en-US" sz="1050" dirty="0">
                <a:gradFill>
                  <a:gsLst>
                    <a:gs pos="2917">
                      <a:srgbClr val="505050"/>
                    </a:gs>
                    <a:gs pos="30000">
                      <a:srgbClr val="505050"/>
                    </a:gs>
                  </a:gsLst>
                  <a:lin ang="5400000" scaled="0"/>
                </a:gradFill>
                <a:latin typeface="Segoe UI"/>
              </a:rPr>
              <a:t>Regularly published</a:t>
            </a:r>
          </a:p>
          <a:p>
            <a:pPr marL="285750" indent="-285750" algn="just" defTabSz="912845">
              <a:lnSpc>
                <a:spcPct val="90000"/>
              </a:lnSpc>
              <a:spcAft>
                <a:spcPts val="600"/>
              </a:spcAft>
              <a:buClr>
                <a:schemeClr val="accent1">
                  <a:lumMod val="75000"/>
                </a:schemeClr>
              </a:buClr>
              <a:buFont typeface="Arial" panose="020B0604020202020204" pitchFamily="34" charset="0"/>
              <a:buChar char="•"/>
            </a:pPr>
            <a:r>
              <a:rPr lang="en-US" sz="1050" dirty="0">
                <a:gradFill>
                  <a:gsLst>
                    <a:gs pos="2917">
                      <a:srgbClr val="505050"/>
                    </a:gs>
                    <a:gs pos="30000">
                      <a:srgbClr val="505050"/>
                    </a:gs>
                  </a:gsLst>
                  <a:lin ang="5400000" scaled="0"/>
                </a:gradFill>
                <a:latin typeface="Segoe UI"/>
              </a:rPr>
              <a:t>Condensing useful EUROSAI information for auditors</a:t>
            </a:r>
          </a:p>
          <a:p>
            <a:pPr marL="285750" indent="-285750" algn="just" defTabSz="912845">
              <a:lnSpc>
                <a:spcPct val="90000"/>
              </a:lnSpc>
              <a:spcAft>
                <a:spcPts val="600"/>
              </a:spcAft>
              <a:buClr>
                <a:schemeClr val="accent1">
                  <a:lumMod val="75000"/>
                </a:schemeClr>
              </a:buClr>
              <a:buFont typeface="Arial" panose="020B0604020202020204" pitchFamily="34" charset="0"/>
              <a:buChar char="•"/>
            </a:pPr>
            <a:r>
              <a:rPr lang="en-US" sz="1050" dirty="0">
                <a:gradFill>
                  <a:gsLst>
                    <a:gs pos="2917">
                      <a:srgbClr val="505050"/>
                    </a:gs>
                    <a:gs pos="30000">
                      <a:srgbClr val="505050"/>
                    </a:gs>
                  </a:gsLst>
                  <a:lin ang="5400000" scaled="0"/>
                </a:gradFill>
                <a:latin typeface="Segoe UI"/>
              </a:rPr>
              <a:t>Modern and attractive design / banner </a:t>
            </a:r>
          </a:p>
          <a:p>
            <a:pPr marL="285750" indent="-285750" algn="just" defTabSz="912845">
              <a:lnSpc>
                <a:spcPct val="90000"/>
              </a:lnSpc>
              <a:spcAft>
                <a:spcPts val="600"/>
              </a:spcAft>
              <a:buClr>
                <a:schemeClr val="accent1">
                  <a:lumMod val="75000"/>
                </a:schemeClr>
              </a:buClr>
              <a:buFont typeface="Arial" panose="020B0604020202020204" pitchFamily="34" charset="0"/>
              <a:buChar char="•"/>
            </a:pPr>
            <a:r>
              <a:rPr lang="en-US" sz="1050" dirty="0">
                <a:gradFill>
                  <a:gsLst>
                    <a:gs pos="2917">
                      <a:srgbClr val="505050"/>
                    </a:gs>
                    <a:gs pos="30000">
                      <a:srgbClr val="505050"/>
                    </a:gs>
                  </a:gsLst>
                  <a:lin ang="5400000" scaled="0"/>
                </a:gradFill>
                <a:latin typeface="Segoe UI"/>
              </a:rPr>
              <a:t>SAIs’ International Units could translate, if possible, into respective national languages to increase dissemination </a:t>
            </a:r>
          </a:p>
          <a:p>
            <a:endParaRPr lang="en-US" dirty="0"/>
          </a:p>
        </p:txBody>
      </p:sp>
      <p:sp>
        <p:nvSpPr>
          <p:cNvPr id="4" name="Marcador de número de diapositiva 3"/>
          <p:cNvSpPr>
            <a:spLocks noGrp="1"/>
          </p:cNvSpPr>
          <p:nvPr>
            <p:ph type="sldNum" sz="quarter" idx="5"/>
          </p:nvPr>
        </p:nvSpPr>
        <p:spPr/>
        <p:txBody>
          <a:bodyPr/>
          <a:lstStyle/>
          <a:p>
            <a:fld id="{87DF1CAE-DC2D-46D4-9722-05973999C5E9}" type="slidenum">
              <a:rPr lang="es-ES" smtClean="0"/>
              <a:t>21</a:t>
            </a:fld>
            <a:endParaRPr lang="es-ES"/>
          </a:p>
        </p:txBody>
      </p:sp>
    </p:spTree>
    <p:extLst>
      <p:ext uri="{BB962C8B-B14F-4D97-AF65-F5344CB8AC3E}">
        <p14:creationId xmlns:p14="http://schemas.microsoft.com/office/powerpoint/2010/main" val="2713327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gradFill>
                  <a:gsLst>
                    <a:gs pos="2917">
                      <a:srgbClr val="505050"/>
                    </a:gs>
                    <a:gs pos="30000">
                      <a:srgbClr val="505050"/>
                    </a:gs>
                  </a:gsLst>
                  <a:lin ang="5400000" scaled="0"/>
                </a:gradFill>
                <a:latin typeface="Segoe UI"/>
              </a:rPr>
              <a:t>EUROSAI </a:t>
            </a:r>
            <a:r>
              <a:rPr lang="en-US" sz="1200" b="1" i="1" dirty="0">
                <a:gradFill>
                  <a:gsLst>
                    <a:gs pos="2917">
                      <a:srgbClr val="505050"/>
                    </a:gs>
                    <a:gs pos="30000">
                      <a:srgbClr val="505050"/>
                    </a:gs>
                  </a:gsLst>
                  <a:lin ang="5400000" scaled="0"/>
                </a:gradFill>
                <a:latin typeface="Segoe UI"/>
              </a:rPr>
              <a:t>YouTube</a:t>
            </a:r>
            <a:r>
              <a:rPr lang="en-US" sz="1200" b="1" dirty="0">
                <a:gradFill>
                  <a:gsLst>
                    <a:gs pos="2917">
                      <a:srgbClr val="505050"/>
                    </a:gs>
                    <a:gs pos="30000">
                      <a:srgbClr val="505050"/>
                    </a:gs>
                  </a:gsLst>
                  <a:lin ang="5400000" scaled="0"/>
                </a:gradFill>
                <a:latin typeface="Segoe UI"/>
              </a:rPr>
              <a:t> channel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 PLAYERS: </a:t>
            </a:r>
            <a:r>
              <a:rPr lang="en-US" sz="1200" dirty="0">
                <a:gradFill>
                  <a:gsLst>
                    <a:gs pos="2917">
                      <a:srgbClr val="505050"/>
                    </a:gs>
                    <a:gs pos="30000">
                      <a:srgbClr val="505050"/>
                    </a:gs>
                  </a:gsLst>
                  <a:lin ang="5400000" scaled="0"/>
                </a:gradFill>
                <a:latin typeface="Segoe UI"/>
              </a:rPr>
              <a:t>SAI Israel</a:t>
            </a:r>
            <a:endParaRPr lang="en-GB" sz="1200" dirty="0">
              <a:gradFill>
                <a:gsLst>
                  <a:gs pos="2917">
                    <a:srgbClr val="505050"/>
                  </a:gs>
                  <a:gs pos="30000">
                    <a:srgbClr val="505050"/>
                  </a:gs>
                </a:gsLst>
                <a:lin ang="5400000" scaled="0"/>
              </a:gradFill>
              <a:latin typeface="Segoe U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RESULTS: </a:t>
            </a:r>
            <a:r>
              <a:rPr lang="en-US" sz="1200" dirty="0">
                <a:gradFill>
                  <a:gsLst>
                    <a:gs pos="2917">
                      <a:srgbClr val="505050"/>
                    </a:gs>
                    <a:gs pos="30000">
                      <a:srgbClr val="505050"/>
                    </a:gs>
                  </a:gsLst>
                  <a:lin ang="5400000" scaled="0"/>
                </a:gradFill>
                <a:latin typeface="Segoe UI"/>
              </a:rPr>
              <a:t>Promoting and disseminating videos with EUROSAI related content (information on the Organisation, webinars, main outcomes of relevant events and activities,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gradFill>
                  <a:gsLst>
                    <a:gs pos="2917">
                      <a:srgbClr val="505050"/>
                    </a:gs>
                    <a:gs pos="30000">
                      <a:srgbClr val="505050"/>
                    </a:gs>
                  </a:gsLst>
                  <a:lin ang="5400000" scaled="0"/>
                </a:gradFill>
                <a:latin typeface="Segoe UI"/>
              </a:rPr>
              <a:t>The EUROSAI Presidency’s social media are already in place: Presidency official Twitter account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gradFill>
                  <a:gsLst>
                    <a:gs pos="2917">
                      <a:srgbClr val="505050"/>
                    </a:gs>
                    <a:gs pos="30000">
                      <a:srgbClr val="505050"/>
                    </a:gs>
                  </a:gsLst>
                  <a:lin ang="5400000" scaled="0"/>
                </a:gradFill>
                <a:latin typeface="Segoe UI"/>
              </a:rPr>
              <a:t>Presidency website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gradFill>
                  <a:gsLst>
                    <a:gs pos="2917">
                      <a:srgbClr val="505050"/>
                    </a:gs>
                    <a:gs pos="30000">
                      <a:srgbClr val="505050"/>
                    </a:gs>
                  </a:gsLst>
                  <a:lin ang="5400000" scaled="0"/>
                </a:gradFill>
                <a:latin typeface="Segoe UI"/>
              </a:rPr>
              <a:t>The update of EUROSAI’s information in Wikipedia is 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gradFill>
                <a:gsLst>
                  <a:gs pos="2917">
                    <a:srgbClr val="505050"/>
                  </a:gs>
                  <a:gs pos="30000">
                    <a:srgbClr val="505050"/>
                  </a:gs>
                </a:gsLst>
                <a:lin ang="5400000" scaled="0"/>
              </a:gradFill>
              <a:latin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gradFill>
                  <a:gsLst>
                    <a:gs pos="2917">
                      <a:srgbClr val="505050"/>
                    </a:gs>
                    <a:gs pos="30000">
                      <a:srgbClr val="505050"/>
                    </a:gs>
                  </a:gsLst>
                  <a:lin ang="5400000" scaled="0"/>
                </a:gradFill>
                <a:latin typeface="Segoe UI"/>
              </a:rPr>
              <a:t>Social media and other tools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 PLAYERS:</a:t>
            </a:r>
          </a:p>
          <a:p>
            <a:pPr marL="285750" indent="-285750" algn="just" defTabSz="912845">
              <a:lnSpc>
                <a:spcPct val="90000"/>
              </a:lnSpc>
              <a:spcAft>
                <a:spcPts val="600"/>
              </a:spcAft>
              <a:buClr>
                <a:schemeClr val="accent1">
                  <a:lumMod val="75000"/>
                </a:schemeClr>
              </a:buClr>
              <a:buFont typeface="Arial" panose="020B0604020202020204" pitchFamily="34" charset="0"/>
              <a:buChar char="•"/>
            </a:pPr>
            <a:r>
              <a:rPr lang="en-US" sz="1200" dirty="0">
                <a:gradFill>
                  <a:gsLst>
                    <a:gs pos="2917">
                      <a:srgbClr val="505050"/>
                    </a:gs>
                    <a:gs pos="30000">
                      <a:srgbClr val="505050"/>
                    </a:gs>
                  </a:gsLst>
                  <a:lin ang="5400000" scaled="0"/>
                </a:gradFill>
                <a:latin typeface="Segoe UI"/>
              </a:rPr>
              <a:t>EUROSAI Presidency</a:t>
            </a:r>
          </a:p>
          <a:p>
            <a:pPr marL="285750" indent="-285750" algn="just" defTabSz="912845">
              <a:lnSpc>
                <a:spcPct val="90000"/>
              </a:lnSpc>
              <a:spcAft>
                <a:spcPts val="600"/>
              </a:spcAft>
              <a:buClr>
                <a:schemeClr val="accent1">
                  <a:lumMod val="75000"/>
                </a:schemeClr>
              </a:buClr>
              <a:buFont typeface="Arial" panose="020B0604020202020204" pitchFamily="34" charset="0"/>
              <a:buChar char="•"/>
            </a:pPr>
            <a:r>
              <a:rPr lang="en-US" sz="1200" dirty="0">
                <a:gradFill>
                  <a:gsLst>
                    <a:gs pos="2917">
                      <a:srgbClr val="505050"/>
                    </a:gs>
                    <a:gs pos="30000">
                      <a:srgbClr val="505050"/>
                    </a:gs>
                  </a:gsLst>
                  <a:lin ang="5400000" scaled="0"/>
                </a:gradFill>
                <a:latin typeface="Segoe UI"/>
              </a:rPr>
              <a:t>SAI Israel</a:t>
            </a:r>
          </a:p>
          <a:p>
            <a:pPr marL="285750" indent="-285750" algn="just" defTabSz="912845">
              <a:lnSpc>
                <a:spcPct val="90000"/>
              </a:lnSpc>
              <a:spcAft>
                <a:spcPts val="600"/>
              </a:spcAft>
              <a:buClr>
                <a:schemeClr val="accent1">
                  <a:lumMod val="75000"/>
                </a:schemeClr>
              </a:buClr>
              <a:buFont typeface="Arial" panose="020B0604020202020204" pitchFamily="34" charset="0"/>
              <a:buChar char="•"/>
            </a:pPr>
            <a:r>
              <a:rPr lang="en-US" sz="1200" dirty="0">
                <a:gradFill>
                  <a:gsLst>
                    <a:gs pos="2917">
                      <a:srgbClr val="505050"/>
                    </a:gs>
                    <a:gs pos="30000">
                      <a:srgbClr val="505050"/>
                    </a:gs>
                  </a:gsLst>
                  <a:lin ang="5400000" scaled="0"/>
                </a:gradFill>
                <a:latin typeface="Segoe UI"/>
              </a:rPr>
              <a:t>In close consultation with the Secretariat</a:t>
            </a:r>
            <a:endParaRPr lang="en-GB" sz="1200" dirty="0">
              <a:gradFill>
                <a:gsLst>
                  <a:gs pos="2917">
                    <a:srgbClr val="505050"/>
                  </a:gs>
                  <a:gs pos="30000">
                    <a:srgbClr val="505050"/>
                  </a:gs>
                </a:gsLst>
                <a:lin ang="5400000" scaled="0"/>
              </a:gradFill>
              <a:latin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Marcador de número de diapositiva 3"/>
          <p:cNvSpPr>
            <a:spLocks noGrp="1"/>
          </p:cNvSpPr>
          <p:nvPr>
            <p:ph type="sldNum" sz="quarter" idx="5"/>
          </p:nvPr>
        </p:nvSpPr>
        <p:spPr/>
        <p:txBody>
          <a:bodyPr/>
          <a:lstStyle/>
          <a:p>
            <a:fld id="{87DF1CAE-DC2D-46D4-9722-05973999C5E9}" type="slidenum">
              <a:rPr lang="es-ES" smtClean="0"/>
              <a:t>22</a:t>
            </a:fld>
            <a:endParaRPr lang="es-ES"/>
          </a:p>
        </p:txBody>
      </p:sp>
    </p:spTree>
    <p:extLst>
      <p:ext uri="{BB962C8B-B14F-4D97-AF65-F5344CB8AC3E}">
        <p14:creationId xmlns:p14="http://schemas.microsoft.com/office/powerpoint/2010/main" val="2472452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gradFill>
                  <a:gsLst>
                    <a:gs pos="2917">
                      <a:srgbClr val="505050"/>
                    </a:gs>
                    <a:gs pos="30000">
                      <a:srgbClr val="505050"/>
                    </a:gs>
                  </a:gsLst>
                  <a:lin ang="5400000" scaled="0"/>
                </a:gradFill>
                <a:latin typeface="Segoe UI"/>
              </a:rPr>
              <a:t>EUROSAI Welcome packages to newcomers: </a:t>
            </a:r>
            <a:r>
              <a:rPr lang="en-GB" sz="1200" b="1" dirty="0">
                <a:gradFill>
                  <a:gsLst>
                    <a:gs pos="2917">
                      <a:srgbClr val="505050"/>
                    </a:gs>
                    <a:gs pos="30000">
                      <a:srgbClr val="505050"/>
                    </a:gs>
                  </a:gsLst>
                  <a:lin ang="5400000" scaled="0"/>
                </a:gradFill>
                <a:latin typeface="Segoe UI"/>
              </a:rPr>
              <a:t>New GB members, including incoming Chair (already available) &amp; new Heads of SAIs (Czech Rep is putting the final touches to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gradFill>
                <a:gsLst>
                  <a:gs pos="2917">
                    <a:srgbClr val="505050"/>
                  </a:gs>
                  <a:gs pos="30000">
                    <a:srgbClr val="505050"/>
                  </a:gs>
                </a:gsLst>
                <a:lin ang="5400000" scaled="0"/>
              </a:gradFill>
              <a:latin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KEY PLAYERS: </a:t>
            </a:r>
            <a:endParaRPr lang="es-ES" sz="1000" dirty="0">
              <a:gradFill>
                <a:gsLst>
                  <a:gs pos="2917">
                    <a:srgbClr val="505050"/>
                  </a:gs>
                  <a:gs pos="30000">
                    <a:srgbClr val="505050"/>
                  </a:gs>
                </a:gsLst>
                <a:lin ang="5400000" scaled="0"/>
              </a:gradFill>
              <a:latin typeface="Segoe UI"/>
            </a:endParaRPr>
          </a:p>
          <a:p>
            <a:pPr marL="285750" indent="-285750" algn="just" defTabSz="912845">
              <a:lnSpc>
                <a:spcPct val="90000"/>
              </a:lnSpc>
              <a:spcAft>
                <a:spcPts val="600"/>
              </a:spcAft>
              <a:buClr>
                <a:schemeClr val="accent1">
                  <a:lumMod val="75000"/>
                </a:schemeClr>
              </a:buClr>
              <a:buFont typeface="Arial" panose="020B0604020202020204" pitchFamily="34" charset="0"/>
              <a:buChar char="•"/>
            </a:pPr>
            <a:r>
              <a:rPr lang="en-US" sz="1000" dirty="0">
                <a:gradFill>
                  <a:gsLst>
                    <a:gs pos="2917">
                      <a:srgbClr val="505050"/>
                    </a:gs>
                    <a:gs pos="30000">
                      <a:srgbClr val="505050"/>
                    </a:gs>
                  </a:gsLst>
                  <a:lin ang="5400000" scaled="0"/>
                </a:gradFill>
                <a:latin typeface="Segoe UI"/>
              </a:rPr>
              <a:t>EUROSAI Secretariat</a:t>
            </a:r>
          </a:p>
          <a:p>
            <a:pPr marL="285750" indent="-285750" algn="just" defTabSz="912845">
              <a:lnSpc>
                <a:spcPct val="90000"/>
              </a:lnSpc>
              <a:spcAft>
                <a:spcPts val="600"/>
              </a:spcAft>
              <a:buClr>
                <a:schemeClr val="accent1">
                  <a:lumMod val="75000"/>
                </a:schemeClr>
              </a:buClr>
              <a:buFont typeface="Arial" panose="020B0604020202020204" pitchFamily="34" charset="0"/>
              <a:buChar char="•"/>
            </a:pPr>
            <a:r>
              <a:rPr lang="en-US" sz="1000" dirty="0">
                <a:gradFill>
                  <a:gsLst>
                    <a:gs pos="2917">
                      <a:srgbClr val="505050"/>
                    </a:gs>
                    <a:gs pos="30000">
                      <a:srgbClr val="505050"/>
                    </a:gs>
                  </a:gsLst>
                  <a:lin ang="5400000" scaled="0"/>
                </a:gradFill>
                <a:latin typeface="Segoe UI"/>
              </a:rPr>
              <a:t>EUROSAI Presidency</a:t>
            </a:r>
          </a:p>
          <a:p>
            <a:endParaRPr lang="en-US" sz="1000" dirty="0"/>
          </a:p>
          <a:p>
            <a:r>
              <a:rPr lang="en-US" sz="1000" dirty="0"/>
              <a:t>RESULTS:</a:t>
            </a:r>
          </a:p>
          <a:p>
            <a:pPr marL="285750" indent="-285750" algn="just" defTabSz="912845">
              <a:lnSpc>
                <a:spcPct val="90000"/>
              </a:lnSpc>
              <a:spcAft>
                <a:spcPts val="600"/>
              </a:spcAft>
              <a:buClr>
                <a:schemeClr val="accent1">
                  <a:lumMod val="75000"/>
                </a:schemeClr>
              </a:buClr>
              <a:buFont typeface="Arial" panose="020B0604020202020204" pitchFamily="34" charset="0"/>
              <a:buChar char="•"/>
            </a:pPr>
            <a:r>
              <a:rPr lang="en-US" sz="1000" dirty="0">
                <a:gradFill>
                  <a:gsLst>
                    <a:gs pos="2917">
                      <a:srgbClr val="505050"/>
                    </a:gs>
                    <a:gs pos="30000">
                      <a:srgbClr val="505050"/>
                    </a:gs>
                  </a:gsLst>
                  <a:lin ang="5400000" scaled="0"/>
                </a:gradFill>
                <a:latin typeface="Segoe UI"/>
              </a:rPr>
              <a:t>Welcome packages (permanently revised and updated):</a:t>
            </a:r>
          </a:p>
          <a:p>
            <a:pPr marL="742950" lvl="1" indent="-285750" algn="just" defTabSz="912845">
              <a:lnSpc>
                <a:spcPct val="90000"/>
              </a:lnSpc>
              <a:spcAft>
                <a:spcPts val="600"/>
              </a:spcAft>
              <a:buClr>
                <a:schemeClr val="accent1">
                  <a:lumMod val="75000"/>
                </a:schemeClr>
              </a:buClr>
              <a:buFont typeface="Wingdings" panose="05000000000000000000" pitchFamily="2" charset="2"/>
              <a:buChar char="ü"/>
            </a:pPr>
            <a:r>
              <a:rPr lang="en-US" sz="1000" dirty="0">
                <a:gradFill>
                  <a:gsLst>
                    <a:gs pos="2917">
                      <a:srgbClr val="505050"/>
                    </a:gs>
                    <a:gs pos="30000">
                      <a:srgbClr val="505050"/>
                    </a:gs>
                  </a:gsLst>
                  <a:lin ang="5400000" scaled="0"/>
                </a:gradFill>
                <a:latin typeface="Segoe UI"/>
              </a:rPr>
              <a:t>New Governing Board members (available)</a:t>
            </a:r>
          </a:p>
          <a:p>
            <a:pPr marL="742950" lvl="1" indent="-285750" algn="just" defTabSz="912845">
              <a:lnSpc>
                <a:spcPct val="90000"/>
              </a:lnSpc>
              <a:spcAft>
                <a:spcPts val="600"/>
              </a:spcAft>
              <a:buClr>
                <a:schemeClr val="accent1">
                  <a:lumMod val="75000"/>
                </a:schemeClr>
              </a:buClr>
              <a:buFont typeface="Wingdings" panose="05000000000000000000" pitchFamily="2" charset="2"/>
              <a:buChar char="ü"/>
            </a:pPr>
            <a:r>
              <a:rPr lang="en-US" sz="1000" dirty="0">
                <a:gradFill>
                  <a:gsLst>
                    <a:gs pos="2917">
                      <a:srgbClr val="505050"/>
                    </a:gs>
                    <a:gs pos="30000">
                      <a:srgbClr val="505050"/>
                    </a:gs>
                  </a:gsLst>
                  <a:lin ang="5400000" scaled="0"/>
                </a:gradFill>
                <a:latin typeface="Segoe UI"/>
              </a:rPr>
              <a:t>New EUROSAI First Vice-Presidency (available)</a:t>
            </a:r>
          </a:p>
          <a:p>
            <a:pPr marL="742950" lvl="1" indent="-285750" algn="just" defTabSz="912845">
              <a:lnSpc>
                <a:spcPct val="90000"/>
              </a:lnSpc>
              <a:spcAft>
                <a:spcPts val="600"/>
              </a:spcAft>
              <a:buClr>
                <a:schemeClr val="accent1">
                  <a:lumMod val="75000"/>
                </a:schemeClr>
              </a:buClr>
              <a:buFont typeface="Wingdings" panose="05000000000000000000" pitchFamily="2" charset="2"/>
              <a:buChar char="ü"/>
            </a:pPr>
            <a:r>
              <a:rPr lang="en-US" sz="1000" dirty="0">
                <a:gradFill>
                  <a:gsLst>
                    <a:gs pos="2917">
                      <a:srgbClr val="505050"/>
                    </a:gs>
                    <a:gs pos="30000">
                      <a:srgbClr val="505050"/>
                    </a:gs>
                  </a:gsLst>
                  <a:lin ang="5400000" scaled="0"/>
                </a:gradFill>
                <a:latin typeface="Segoe UI"/>
              </a:rPr>
              <a:t>New Heads of SAIs (available)</a:t>
            </a:r>
          </a:p>
          <a:p>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gradFill>
                  <a:gsLst>
                    <a:gs pos="2917">
                      <a:srgbClr val="505050"/>
                    </a:gs>
                    <a:gs pos="30000">
                      <a:srgbClr val="505050"/>
                    </a:gs>
                  </a:gsLst>
                  <a:lin ang="5400000" scaled="0"/>
                </a:gradFill>
                <a:latin typeface="Segoe UI"/>
              </a:rPr>
              <a:t>Promotion of EUROSAI within member SAIs - "Communication Package"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KEY PLAYERS: </a:t>
            </a:r>
            <a:r>
              <a:rPr lang="en-US" sz="1000" dirty="0">
                <a:gradFill>
                  <a:gsLst>
                    <a:gs pos="2917">
                      <a:srgbClr val="505050"/>
                    </a:gs>
                    <a:gs pos="30000">
                      <a:srgbClr val="505050"/>
                    </a:gs>
                  </a:gsLst>
                  <a:lin ang="5400000" scaled="0"/>
                </a:gradFill>
                <a:latin typeface="Segoe UI"/>
              </a:rPr>
              <a:t>EUROSAI Presidency</a:t>
            </a:r>
          </a:p>
          <a:p>
            <a:endParaRPr lang="en-US" sz="1000" dirty="0"/>
          </a:p>
          <a:p>
            <a:r>
              <a:rPr lang="en-US" sz="1000" dirty="0"/>
              <a:t>RESULTS:</a:t>
            </a:r>
          </a:p>
          <a:p>
            <a:pPr marL="628650" lvl="1" indent="-171450">
              <a:buFont typeface="Wingdings" panose="05000000000000000000" pitchFamily="2" charset="2"/>
              <a:buChar char="ü"/>
            </a:pPr>
            <a:r>
              <a:rPr lang="en-US" sz="1000" dirty="0"/>
              <a:t>Booklet “EUROSAI a </a:t>
            </a:r>
            <a:r>
              <a:rPr lang="en-US" sz="1000" dirty="0" err="1"/>
              <a:t>a</a:t>
            </a:r>
            <a:r>
              <a:rPr lang="en-US" sz="1000" dirty="0"/>
              <a:t> glance” was launched in March 2022</a:t>
            </a:r>
          </a:p>
          <a:p>
            <a:pPr marL="628650" lvl="1" indent="-171450">
              <a:buFont typeface="Wingdings" panose="05000000000000000000" pitchFamily="2" charset="2"/>
              <a:buChar char="ü"/>
            </a:pPr>
            <a:r>
              <a:rPr lang="en-US" sz="1800" dirty="0">
                <a:effectLst/>
                <a:latin typeface="Calibri" panose="020F0502020204030204" pitchFamily="34" charset="0"/>
                <a:ea typeface="Calibri" panose="020F0502020204030204" pitchFamily="34" charset="0"/>
              </a:rPr>
              <a:t>The set of templates for EUROSAI reports and PowerPoint presentations have been developed and made available to EUROSAI members</a:t>
            </a:r>
            <a:endParaRPr lang="en-US" sz="1000" dirty="0"/>
          </a:p>
          <a:p>
            <a:endParaRPr lang="en-US" dirty="0"/>
          </a:p>
        </p:txBody>
      </p:sp>
      <p:sp>
        <p:nvSpPr>
          <p:cNvPr id="4" name="Marcador de número de diapositiva 3"/>
          <p:cNvSpPr>
            <a:spLocks noGrp="1"/>
          </p:cNvSpPr>
          <p:nvPr>
            <p:ph type="sldNum" sz="quarter" idx="5"/>
          </p:nvPr>
        </p:nvSpPr>
        <p:spPr/>
        <p:txBody>
          <a:bodyPr/>
          <a:lstStyle/>
          <a:p>
            <a:fld id="{87DF1CAE-DC2D-46D4-9722-05973999C5E9}" type="slidenum">
              <a:rPr lang="es-ES" smtClean="0"/>
              <a:t>23</a:t>
            </a:fld>
            <a:endParaRPr lang="es-ES"/>
          </a:p>
        </p:txBody>
      </p:sp>
    </p:spTree>
    <p:extLst>
      <p:ext uri="{BB962C8B-B14F-4D97-AF65-F5344CB8AC3E}">
        <p14:creationId xmlns:p14="http://schemas.microsoft.com/office/powerpoint/2010/main" val="5393282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7" name="6 Imagen">
            <a:extLst>
              <a:ext uri="{FF2B5EF4-FFF2-40B4-BE49-F238E27FC236}">
                <a16:creationId xmlns:a16="http://schemas.microsoft.com/office/drawing/2014/main" id="{2A3E88ED-5531-4F50-9BA2-4D8A17738F10}"/>
              </a:ext>
            </a:extLst>
          </p:cNvPr>
          <p:cNvPicPr/>
          <p:nvPr userDrawn="1"/>
        </p:nvPicPr>
        <p:blipFill rotWithShape="1">
          <a:blip r:embed="rId2" cstate="print">
            <a:extLst>
              <a:ext uri="{28A0092B-C50C-407E-A947-70E740481C1C}">
                <a14:useLocalDpi xmlns:a14="http://schemas.microsoft.com/office/drawing/2010/main" val="0"/>
              </a:ext>
            </a:extLst>
          </a:blip>
          <a:srcRect t="17128" b="18671"/>
          <a:stretch/>
        </p:blipFill>
        <p:spPr>
          <a:xfrm>
            <a:off x="4864" y="2"/>
            <a:ext cx="7543165" cy="6850163"/>
          </a:xfrm>
          <a:prstGeom prst="rect">
            <a:avLst/>
          </a:prstGeom>
        </p:spPr>
      </p:pic>
      <p:pic>
        <p:nvPicPr>
          <p:cNvPr id="4" name="0 Imagen">
            <a:extLst>
              <a:ext uri="{FF2B5EF4-FFF2-40B4-BE49-F238E27FC236}">
                <a16:creationId xmlns:a16="http://schemas.microsoft.com/office/drawing/2014/main" id="{51885029-47E2-4697-B5B8-E97EFD7724B9}"/>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a:xfrm>
            <a:off x="6107529" y="116631"/>
            <a:ext cx="2880995" cy="1069975"/>
          </a:xfrm>
          <a:prstGeom prst="rect">
            <a:avLst/>
          </a:prstGeom>
        </p:spPr>
      </p:pic>
    </p:spTree>
    <p:extLst>
      <p:ext uri="{BB962C8B-B14F-4D97-AF65-F5344CB8AC3E}">
        <p14:creationId xmlns:p14="http://schemas.microsoft.com/office/powerpoint/2010/main" val="2750822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54B1FDD-11C7-4DDC-8BAD-6E79D4283405}" type="slidenum">
              <a:rPr lang="es-ES" smtClean="0"/>
              <a:t>‹Nº›</a:t>
            </a:fld>
            <a:endParaRPr lang="es-ES"/>
          </a:p>
        </p:txBody>
      </p:sp>
    </p:spTree>
    <p:extLst>
      <p:ext uri="{BB962C8B-B14F-4D97-AF65-F5344CB8AC3E}">
        <p14:creationId xmlns:p14="http://schemas.microsoft.com/office/powerpoint/2010/main" val="262507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7" name="6 Imagen">
            <a:extLst>
              <a:ext uri="{FF2B5EF4-FFF2-40B4-BE49-F238E27FC236}">
                <a16:creationId xmlns:a16="http://schemas.microsoft.com/office/drawing/2014/main" id="{2A3E88ED-5531-4F50-9BA2-4D8A17738F10}"/>
              </a:ext>
            </a:extLst>
          </p:cNvPr>
          <p:cNvPicPr/>
          <p:nvPr userDrawn="1"/>
        </p:nvPicPr>
        <p:blipFill rotWithShape="1">
          <a:blip r:embed="rId2" cstate="print">
            <a:extLst>
              <a:ext uri="{28A0092B-C50C-407E-A947-70E740481C1C}">
                <a14:useLocalDpi xmlns:a14="http://schemas.microsoft.com/office/drawing/2010/main" val="0"/>
              </a:ext>
            </a:extLst>
          </a:blip>
          <a:srcRect t="17128" b="18671"/>
          <a:stretch/>
        </p:blipFill>
        <p:spPr>
          <a:xfrm>
            <a:off x="4864" y="2"/>
            <a:ext cx="7543165" cy="6850163"/>
          </a:xfrm>
          <a:prstGeom prst="rect">
            <a:avLst/>
          </a:prstGeom>
        </p:spPr>
      </p:pic>
      <p:pic>
        <p:nvPicPr>
          <p:cNvPr id="4" name="0 Imagen">
            <a:extLst>
              <a:ext uri="{FF2B5EF4-FFF2-40B4-BE49-F238E27FC236}">
                <a16:creationId xmlns:a16="http://schemas.microsoft.com/office/drawing/2014/main" id="{51885029-47E2-4697-B5B8-E97EFD7724B9}"/>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a:xfrm>
            <a:off x="6107529" y="116631"/>
            <a:ext cx="2880995" cy="1069975"/>
          </a:xfrm>
          <a:prstGeom prst="rect">
            <a:avLst/>
          </a:prstGeom>
        </p:spPr>
      </p:pic>
      <p:grpSp>
        <p:nvGrpSpPr>
          <p:cNvPr id="2" name="Grupo 1">
            <a:extLst>
              <a:ext uri="{FF2B5EF4-FFF2-40B4-BE49-F238E27FC236}">
                <a16:creationId xmlns:a16="http://schemas.microsoft.com/office/drawing/2014/main" id="{CE66195B-419A-2B54-4887-2533B0618508}"/>
              </a:ext>
            </a:extLst>
          </p:cNvPr>
          <p:cNvGrpSpPr/>
          <p:nvPr userDrawn="1"/>
        </p:nvGrpSpPr>
        <p:grpSpPr>
          <a:xfrm>
            <a:off x="4350402" y="6251551"/>
            <a:ext cx="4582702" cy="474183"/>
            <a:chOff x="4798066" y="6266541"/>
            <a:chExt cx="4582702" cy="474183"/>
          </a:xfrm>
        </p:grpSpPr>
        <p:sp>
          <p:nvSpPr>
            <p:cNvPr id="5" name="Rectángulo 4">
              <a:extLst>
                <a:ext uri="{FF2B5EF4-FFF2-40B4-BE49-F238E27FC236}">
                  <a16:creationId xmlns:a16="http://schemas.microsoft.com/office/drawing/2014/main" id="{311D85A8-86E9-BFBB-1CBA-664C98232A5D}"/>
                </a:ext>
              </a:extLst>
            </p:cNvPr>
            <p:cNvSpPr/>
            <p:nvPr/>
          </p:nvSpPr>
          <p:spPr>
            <a:xfrm>
              <a:off x="6855950" y="6266541"/>
              <a:ext cx="2524818" cy="400110"/>
            </a:xfrm>
            <a:prstGeom prst="rect">
              <a:avLst/>
            </a:prstGeom>
          </p:spPr>
          <p:txBody>
            <a:bodyPr wrap="square">
              <a:spAutoFit/>
            </a:bodyPr>
            <a:lstStyle/>
            <a:p>
              <a:pPr algn="r"/>
              <a:r>
                <a:rPr lang="es-ES" sz="2000" kern="0" spc="50" dirty="0">
                  <a:ln w="3175">
                    <a:noFill/>
                  </a:ln>
                  <a:solidFill>
                    <a:srgbClr val="7E89A8"/>
                  </a:solidFill>
                  <a:latin typeface="AvantGarde Bk BT"/>
                  <a:cs typeface="Times New Roman" panose="02020603050405020304" pitchFamily="18" charset="0"/>
                </a:rPr>
                <a:t>-</a:t>
              </a:r>
              <a:r>
                <a:rPr lang="es-ES" sz="1400" kern="0" spc="50" dirty="0">
                  <a:ln w="3175">
                    <a:noFill/>
                  </a:ln>
                  <a:solidFill>
                    <a:srgbClr val="7E89A8"/>
                  </a:solidFill>
                  <a:latin typeface="AvantGarde Bk BT"/>
                  <a:cs typeface="Times New Roman" panose="02020603050405020304" pitchFamily="18" charset="0"/>
                </a:rPr>
                <a:t>  EUROSAI Secretariat</a:t>
              </a:r>
            </a:p>
          </p:txBody>
        </p:sp>
        <p:pic>
          <p:nvPicPr>
            <p:cNvPr id="8" name="Imagen 7" descr="Texto&#10;&#10;Descripción generada automáticamente">
              <a:extLst>
                <a:ext uri="{FF2B5EF4-FFF2-40B4-BE49-F238E27FC236}">
                  <a16:creationId xmlns:a16="http://schemas.microsoft.com/office/drawing/2014/main" id="{205F57BC-D0B4-80C7-38BF-B5ABBC07D797}"/>
                </a:ext>
              </a:extLst>
            </p:cNvPr>
            <p:cNvPicPr>
              <a:picLocks noChangeAspect="1"/>
            </p:cNvPicPr>
            <p:nvPr/>
          </p:nvPicPr>
          <p:blipFill rotWithShape="1">
            <a:blip r:embed="rId4">
              <a:extLst>
                <a:ext uri="{28A0092B-C50C-407E-A947-70E740481C1C}">
                  <a14:useLocalDpi xmlns:a14="http://schemas.microsoft.com/office/drawing/2010/main" val="0"/>
                </a:ext>
              </a:extLst>
            </a:blip>
            <a:srcRect l="11191" t="36329" r="10644" b="38149"/>
            <a:stretch/>
          </p:blipFill>
          <p:spPr>
            <a:xfrm>
              <a:off x="4798066" y="6308106"/>
              <a:ext cx="2648779" cy="432618"/>
            </a:xfrm>
            <a:prstGeom prst="rect">
              <a:avLst/>
            </a:prstGeom>
          </p:spPr>
        </p:pic>
      </p:grpSp>
    </p:spTree>
    <p:extLst>
      <p:ext uri="{BB962C8B-B14F-4D97-AF65-F5344CB8AC3E}">
        <p14:creationId xmlns:p14="http://schemas.microsoft.com/office/powerpoint/2010/main" val="1100668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871984" y="6356351"/>
            <a:ext cx="643365" cy="365125"/>
          </a:xfrm>
        </p:spPr>
        <p:txBody>
          <a:bodyPr/>
          <a:lstStyle>
            <a:lvl1pPr>
              <a:defRPr lang="en-US" sz="1200" kern="0" spc="51" dirty="0" smtClean="0">
                <a:ln w="3175">
                  <a:noFill/>
                </a:ln>
                <a:solidFill>
                  <a:srgbClr val="7E89A8"/>
                </a:solidFill>
                <a:latin typeface="AvantGarde Bk BT"/>
                <a:ea typeface="+mn-ea"/>
                <a:cs typeface="Times New Roman" panose="02020603050405020304" pitchFamily="18" charset="0"/>
              </a:defRPr>
            </a:lvl1pPr>
          </a:lstStyle>
          <a:p>
            <a:fld id="{B54B1FDD-11C7-4DDC-8BAD-6E79D4283405}" type="slidenum">
              <a:rPr lang="es-ES" smtClean="0"/>
              <a:pPr/>
              <a:t>‹Nº›</a:t>
            </a:fld>
            <a:endParaRPr lang="es-ES" dirty="0"/>
          </a:p>
        </p:txBody>
      </p:sp>
      <p:pic>
        <p:nvPicPr>
          <p:cNvPr id="7" name="6 Imagen">
            <a:extLst>
              <a:ext uri="{FF2B5EF4-FFF2-40B4-BE49-F238E27FC236}">
                <a16:creationId xmlns:a16="http://schemas.microsoft.com/office/drawing/2014/main" id="{92167637-75D1-4BD9-B08B-2C3692961D56}"/>
              </a:ext>
            </a:extLst>
          </p:cNvPr>
          <p:cNvPicPr/>
          <p:nvPr userDrawn="1"/>
        </p:nvPicPr>
        <p:blipFill rotWithShape="1">
          <a:blip r:embed="rId2" cstate="print">
            <a:extLst>
              <a:ext uri="{28A0092B-C50C-407E-A947-70E740481C1C}">
                <a14:useLocalDpi xmlns:a14="http://schemas.microsoft.com/office/drawing/2010/main" val="0"/>
              </a:ext>
            </a:extLst>
          </a:blip>
          <a:srcRect l="8047" t="4205" r="57579" b="45797"/>
          <a:stretch/>
        </p:blipFill>
        <p:spPr>
          <a:xfrm>
            <a:off x="0" y="4221088"/>
            <a:ext cx="1495655" cy="2664296"/>
          </a:xfrm>
          <a:prstGeom prst="rect">
            <a:avLst/>
          </a:prstGeom>
        </p:spPr>
      </p:pic>
      <p:pic>
        <p:nvPicPr>
          <p:cNvPr id="9" name="Imagen 8">
            <a:extLst>
              <a:ext uri="{FF2B5EF4-FFF2-40B4-BE49-F238E27FC236}">
                <a16:creationId xmlns:a16="http://schemas.microsoft.com/office/drawing/2014/main" id="{23D57B9C-04F5-4B2A-A802-86985C2B02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4475" y="108996"/>
            <a:ext cx="643364" cy="657350"/>
          </a:xfrm>
          <a:prstGeom prst="rect">
            <a:avLst/>
          </a:prstGeom>
        </p:spPr>
      </p:pic>
    </p:spTree>
    <p:extLst>
      <p:ext uri="{BB962C8B-B14F-4D97-AF65-F5344CB8AC3E}">
        <p14:creationId xmlns:p14="http://schemas.microsoft.com/office/powerpoint/2010/main" val="149863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54B1FDD-11C7-4DDC-8BAD-6E79D4283405}" type="slidenum">
              <a:rPr lang="es-ES" smtClean="0"/>
              <a:t>‹Nº›</a:t>
            </a:fld>
            <a:endParaRPr lang="es-ES"/>
          </a:p>
        </p:txBody>
      </p:sp>
    </p:spTree>
    <p:extLst>
      <p:ext uri="{BB962C8B-B14F-4D97-AF65-F5344CB8AC3E}">
        <p14:creationId xmlns:p14="http://schemas.microsoft.com/office/powerpoint/2010/main" val="1217872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B54B1FDD-11C7-4DDC-8BAD-6E79D4283405}" type="slidenum">
              <a:rPr lang="es-ES" smtClean="0"/>
              <a:t>‹Nº›</a:t>
            </a:fld>
            <a:endParaRPr lang="es-ES"/>
          </a:p>
        </p:txBody>
      </p:sp>
    </p:spTree>
    <p:extLst>
      <p:ext uri="{BB962C8B-B14F-4D97-AF65-F5344CB8AC3E}">
        <p14:creationId xmlns:p14="http://schemas.microsoft.com/office/powerpoint/2010/main" val="1388992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B54B1FDD-11C7-4DDC-8BAD-6E79D4283405}" type="slidenum">
              <a:rPr lang="es-ES" smtClean="0"/>
              <a:t>‹Nº›</a:t>
            </a:fld>
            <a:endParaRPr lang="es-ES"/>
          </a:p>
        </p:txBody>
      </p:sp>
    </p:spTree>
    <p:extLst>
      <p:ext uri="{BB962C8B-B14F-4D97-AF65-F5344CB8AC3E}">
        <p14:creationId xmlns:p14="http://schemas.microsoft.com/office/powerpoint/2010/main" val="459350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B54B1FDD-11C7-4DDC-8BAD-6E79D4283405}" type="slidenum">
              <a:rPr lang="es-ES" smtClean="0"/>
              <a:t>‹Nº›</a:t>
            </a:fld>
            <a:endParaRPr lang="es-ES"/>
          </a:p>
        </p:txBody>
      </p:sp>
    </p:spTree>
    <p:extLst>
      <p:ext uri="{BB962C8B-B14F-4D97-AF65-F5344CB8AC3E}">
        <p14:creationId xmlns:p14="http://schemas.microsoft.com/office/powerpoint/2010/main" val="344534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54B1FDD-11C7-4DDC-8BAD-6E79D4283405}" type="slidenum">
              <a:rPr lang="es-ES" smtClean="0"/>
              <a:t>‹Nº›</a:t>
            </a:fld>
            <a:endParaRPr lang="es-ES"/>
          </a:p>
        </p:txBody>
      </p:sp>
    </p:spTree>
    <p:extLst>
      <p:ext uri="{BB962C8B-B14F-4D97-AF65-F5344CB8AC3E}">
        <p14:creationId xmlns:p14="http://schemas.microsoft.com/office/powerpoint/2010/main" val="3608599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54B1FDD-11C7-4DDC-8BAD-6E79D4283405}" type="slidenum">
              <a:rPr lang="es-ES" smtClean="0"/>
              <a:t>‹Nº›</a:t>
            </a:fld>
            <a:endParaRPr lang="es-ES"/>
          </a:p>
        </p:txBody>
      </p:sp>
    </p:spTree>
    <p:extLst>
      <p:ext uri="{BB962C8B-B14F-4D97-AF65-F5344CB8AC3E}">
        <p14:creationId xmlns:p14="http://schemas.microsoft.com/office/powerpoint/2010/main" val="2897950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54B1FDD-11C7-4DDC-8BAD-6E79D4283405}" type="slidenum">
              <a:rPr lang="es-ES" smtClean="0"/>
              <a:t>‹Nº›</a:t>
            </a:fld>
            <a:endParaRPr lang="es-ES"/>
          </a:p>
        </p:txBody>
      </p:sp>
    </p:spTree>
    <p:extLst>
      <p:ext uri="{BB962C8B-B14F-4D97-AF65-F5344CB8AC3E}">
        <p14:creationId xmlns:p14="http://schemas.microsoft.com/office/powerpoint/2010/main" val="676591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871984" y="6356351"/>
            <a:ext cx="643365" cy="365125"/>
          </a:xfrm>
        </p:spPr>
        <p:txBody>
          <a:bodyPr/>
          <a:lstStyle>
            <a:lvl1pPr>
              <a:defRPr lang="en-US" sz="1200" kern="0" spc="51" dirty="0" smtClean="0">
                <a:ln w="3175">
                  <a:noFill/>
                </a:ln>
                <a:solidFill>
                  <a:srgbClr val="7E89A8"/>
                </a:solidFill>
                <a:latin typeface="AvantGarde Bk BT"/>
                <a:ea typeface="+mn-ea"/>
                <a:cs typeface="Times New Roman" panose="02020603050405020304" pitchFamily="18" charset="0"/>
              </a:defRPr>
            </a:lvl1pPr>
          </a:lstStyle>
          <a:p>
            <a:fld id="{B54B1FDD-11C7-4DDC-8BAD-6E79D4283405}" type="slidenum">
              <a:rPr lang="es-ES" smtClean="0"/>
              <a:pPr/>
              <a:t>‹Nº›</a:t>
            </a:fld>
            <a:endParaRPr lang="es-ES" dirty="0"/>
          </a:p>
        </p:txBody>
      </p:sp>
      <p:pic>
        <p:nvPicPr>
          <p:cNvPr id="7" name="6 Imagen">
            <a:extLst>
              <a:ext uri="{FF2B5EF4-FFF2-40B4-BE49-F238E27FC236}">
                <a16:creationId xmlns:a16="http://schemas.microsoft.com/office/drawing/2014/main" id="{92167637-75D1-4BD9-B08B-2C3692961D56}"/>
              </a:ext>
            </a:extLst>
          </p:cNvPr>
          <p:cNvPicPr/>
          <p:nvPr userDrawn="1"/>
        </p:nvPicPr>
        <p:blipFill rotWithShape="1">
          <a:blip r:embed="rId2" cstate="print">
            <a:extLst>
              <a:ext uri="{28A0092B-C50C-407E-A947-70E740481C1C}">
                <a14:useLocalDpi xmlns:a14="http://schemas.microsoft.com/office/drawing/2010/main" val="0"/>
              </a:ext>
            </a:extLst>
          </a:blip>
          <a:srcRect l="8047" t="4205" r="57579" b="45797"/>
          <a:stretch/>
        </p:blipFill>
        <p:spPr>
          <a:xfrm>
            <a:off x="0" y="4221088"/>
            <a:ext cx="1495655" cy="2664296"/>
          </a:xfrm>
          <a:prstGeom prst="rect">
            <a:avLst/>
          </a:prstGeom>
        </p:spPr>
      </p:pic>
      <p:pic>
        <p:nvPicPr>
          <p:cNvPr id="9" name="Imagen 8">
            <a:extLst>
              <a:ext uri="{FF2B5EF4-FFF2-40B4-BE49-F238E27FC236}">
                <a16:creationId xmlns:a16="http://schemas.microsoft.com/office/drawing/2014/main" id="{23D57B9C-04F5-4B2A-A802-86985C2B02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4475" y="108996"/>
            <a:ext cx="643364" cy="657350"/>
          </a:xfrm>
          <a:prstGeom prst="rect">
            <a:avLst/>
          </a:prstGeom>
        </p:spPr>
      </p:pic>
    </p:spTree>
    <p:extLst>
      <p:ext uri="{BB962C8B-B14F-4D97-AF65-F5344CB8AC3E}">
        <p14:creationId xmlns:p14="http://schemas.microsoft.com/office/powerpoint/2010/main" val="16081118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54B1FDD-11C7-4DDC-8BAD-6E79D4283405}" type="slidenum">
              <a:rPr lang="es-ES" smtClean="0"/>
              <a:t>‹Nº›</a:t>
            </a:fld>
            <a:endParaRPr lang="es-ES"/>
          </a:p>
        </p:txBody>
      </p:sp>
    </p:spTree>
    <p:extLst>
      <p:ext uri="{BB962C8B-B14F-4D97-AF65-F5344CB8AC3E}">
        <p14:creationId xmlns:p14="http://schemas.microsoft.com/office/powerpoint/2010/main" val="2568478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54B1FDD-11C7-4DDC-8BAD-6E79D4283405}" type="slidenum">
              <a:rPr lang="es-ES" smtClean="0"/>
              <a:t>‹Nº›</a:t>
            </a:fld>
            <a:endParaRPr lang="es-ES"/>
          </a:p>
        </p:txBody>
      </p:sp>
    </p:spTree>
    <p:extLst>
      <p:ext uri="{BB962C8B-B14F-4D97-AF65-F5344CB8AC3E}">
        <p14:creationId xmlns:p14="http://schemas.microsoft.com/office/powerpoint/2010/main" val="4262996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B54B1FDD-11C7-4DDC-8BAD-6E79D4283405}" type="slidenum">
              <a:rPr lang="es-ES" smtClean="0"/>
              <a:t>‹Nº›</a:t>
            </a:fld>
            <a:endParaRPr lang="es-ES"/>
          </a:p>
        </p:txBody>
      </p:sp>
    </p:spTree>
    <p:extLst>
      <p:ext uri="{BB962C8B-B14F-4D97-AF65-F5344CB8AC3E}">
        <p14:creationId xmlns:p14="http://schemas.microsoft.com/office/powerpoint/2010/main" val="2716487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B54B1FDD-11C7-4DDC-8BAD-6E79D4283405}" type="slidenum">
              <a:rPr lang="es-ES" smtClean="0"/>
              <a:t>‹Nº›</a:t>
            </a:fld>
            <a:endParaRPr lang="es-ES"/>
          </a:p>
        </p:txBody>
      </p:sp>
    </p:spTree>
    <p:extLst>
      <p:ext uri="{BB962C8B-B14F-4D97-AF65-F5344CB8AC3E}">
        <p14:creationId xmlns:p14="http://schemas.microsoft.com/office/powerpoint/2010/main" val="3732338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B54B1FDD-11C7-4DDC-8BAD-6E79D4283405}" type="slidenum">
              <a:rPr lang="es-ES" smtClean="0"/>
              <a:t>‹Nº›</a:t>
            </a:fld>
            <a:endParaRPr lang="es-ES"/>
          </a:p>
        </p:txBody>
      </p:sp>
    </p:spTree>
    <p:extLst>
      <p:ext uri="{BB962C8B-B14F-4D97-AF65-F5344CB8AC3E}">
        <p14:creationId xmlns:p14="http://schemas.microsoft.com/office/powerpoint/2010/main" val="2682831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54B1FDD-11C7-4DDC-8BAD-6E79D4283405}" type="slidenum">
              <a:rPr lang="es-ES" smtClean="0"/>
              <a:t>‹Nº›</a:t>
            </a:fld>
            <a:endParaRPr lang="es-ES"/>
          </a:p>
        </p:txBody>
      </p:sp>
    </p:spTree>
    <p:extLst>
      <p:ext uri="{BB962C8B-B14F-4D97-AF65-F5344CB8AC3E}">
        <p14:creationId xmlns:p14="http://schemas.microsoft.com/office/powerpoint/2010/main" val="3572244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54B1FDD-11C7-4DDC-8BAD-6E79D4283405}" type="slidenum">
              <a:rPr lang="es-ES" smtClean="0"/>
              <a:t>‹Nº›</a:t>
            </a:fld>
            <a:endParaRPr lang="es-ES"/>
          </a:p>
        </p:txBody>
      </p:sp>
    </p:spTree>
    <p:extLst>
      <p:ext uri="{BB962C8B-B14F-4D97-AF65-F5344CB8AC3E}">
        <p14:creationId xmlns:p14="http://schemas.microsoft.com/office/powerpoint/2010/main" val="1133057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54B1FDD-11C7-4DDC-8BAD-6E79D4283405}" type="slidenum">
              <a:rPr lang="es-ES" smtClean="0"/>
              <a:t>‹Nº›</a:t>
            </a:fld>
            <a:endParaRPr lang="es-ES"/>
          </a:p>
        </p:txBody>
      </p:sp>
    </p:spTree>
    <p:extLst>
      <p:ext uri="{BB962C8B-B14F-4D97-AF65-F5344CB8AC3E}">
        <p14:creationId xmlns:p14="http://schemas.microsoft.com/office/powerpoint/2010/main" val="325007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4B1FDD-11C7-4DDC-8BAD-6E79D4283405}" type="slidenum">
              <a:rPr lang="es-ES" smtClean="0"/>
              <a:t>‹Nº›</a:t>
            </a:fld>
            <a:endParaRPr lang="es-ES"/>
          </a:p>
        </p:txBody>
      </p:sp>
    </p:spTree>
    <p:extLst>
      <p:ext uri="{BB962C8B-B14F-4D97-AF65-F5344CB8AC3E}">
        <p14:creationId xmlns:p14="http://schemas.microsoft.com/office/powerpoint/2010/main" val="178439127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4B1FDD-11C7-4DDC-8BAD-6E79D4283405}" type="slidenum">
              <a:rPr lang="es-ES" smtClean="0"/>
              <a:t>‹Nº›</a:t>
            </a:fld>
            <a:endParaRPr lang="es-ES"/>
          </a:p>
        </p:txBody>
      </p:sp>
    </p:spTree>
    <p:extLst>
      <p:ext uri="{BB962C8B-B14F-4D97-AF65-F5344CB8AC3E}">
        <p14:creationId xmlns:p14="http://schemas.microsoft.com/office/powerpoint/2010/main" val="18799935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tiff"/></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sv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hyperlink" Target="http://www.eurosai2021.cz/" TargetMode="External"/><Relationship Id="rId4" Type="http://schemas.openxmlformats.org/officeDocument/2006/relationships/image" Target="../media/image48.png"/><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5.sv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2 Conector recto">
            <a:extLst>
              <a:ext uri="{FF2B5EF4-FFF2-40B4-BE49-F238E27FC236}">
                <a16:creationId xmlns:a16="http://schemas.microsoft.com/office/drawing/2014/main" id="{F65C69F0-33A4-4106-9DD5-F67BCF640958}"/>
              </a:ext>
            </a:extLst>
          </p:cNvPr>
          <p:cNvCxnSpPr/>
          <p:nvPr/>
        </p:nvCxnSpPr>
        <p:spPr>
          <a:xfrm>
            <a:off x="2195736" y="6276858"/>
            <a:ext cx="6696744" cy="0"/>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Create txt">
            <a:extLst>
              <a:ext uri="{FF2B5EF4-FFF2-40B4-BE49-F238E27FC236}">
                <a16:creationId xmlns:a16="http://schemas.microsoft.com/office/drawing/2014/main" id="{25596707-90DD-AF0B-9D93-89DF5AFA3B65}"/>
              </a:ext>
            </a:extLst>
          </p:cNvPr>
          <p:cNvSpPr txBox="1"/>
          <p:nvPr/>
        </p:nvSpPr>
        <p:spPr>
          <a:xfrm>
            <a:off x="3467219" y="2339602"/>
            <a:ext cx="5280620" cy="1220966"/>
          </a:xfrm>
          <a:prstGeom prst="rect">
            <a:avLst/>
          </a:prstGeom>
          <a:noFill/>
          <a:ln>
            <a:noFill/>
          </a:ln>
        </p:spPr>
        <p:txBody>
          <a:bodyPr wrap="square" lIns="68448" tIns="107342" rIns="134182" bIns="107342" rtlCol="0">
            <a:spAutoFit/>
          </a:bodyPr>
          <a:lstStyle>
            <a:defPPr>
              <a:defRPr lang="en-US"/>
            </a:defPPr>
            <a:lvl1pPr marR="0" lvl="0" indent="0" defTabSz="914400" fontAlgn="auto">
              <a:lnSpc>
                <a:spcPct val="90000"/>
              </a:lnSpc>
              <a:spcBef>
                <a:spcPct val="0"/>
              </a:spcBef>
              <a:spcAft>
                <a:spcPts val="600"/>
              </a:spcAft>
              <a:buClrTx/>
              <a:buSzTx/>
              <a:buFontTx/>
              <a:buNone/>
              <a:tabLst/>
              <a:defRPr kumimoji="0" sz="1600" b="1" i="0" u="none" strike="noStrike" kern="0" cap="none" spc="50" normalizeH="0" baseline="0">
                <a:ln w="3175">
                  <a:noFill/>
                </a:ln>
                <a:gradFill>
                  <a:gsLst>
                    <a:gs pos="17424">
                      <a:schemeClr val="accent3"/>
                    </a:gs>
                    <a:gs pos="61000">
                      <a:schemeClr val="accent3"/>
                    </a:gs>
                  </a:gsLst>
                  <a:lin ang="5400000" scaled="1"/>
                </a:gradFill>
                <a:effectLst/>
                <a:uLnTx/>
                <a:uFillTx/>
                <a:latin typeface="Segoe UI"/>
                <a:cs typeface="Segoe UI Semibold" panose="020B0702040204020203" pitchFamily="34" charset="0"/>
              </a:defRPr>
            </a:lvl1pPr>
          </a:lstStyle>
          <a:p>
            <a:pPr marL="0" marR="0" lvl="0" indent="0" algn="l" defTabSz="914400" rtl="0" eaLnBrk="1" fontAlgn="auto" latinLnBrk="0" hangingPunct="1">
              <a:lnSpc>
                <a:spcPct val="107000"/>
              </a:lnSpc>
              <a:spcBef>
                <a:spcPct val="0"/>
              </a:spcBef>
              <a:spcAft>
                <a:spcPts val="800"/>
              </a:spcAft>
              <a:buClrTx/>
              <a:buSzTx/>
              <a:buFontTx/>
              <a:buNone/>
              <a:tabLst/>
              <a:defRPr/>
            </a:pPr>
            <a:r>
              <a:rPr kumimoji="0" lang="en-GB" sz="2800" b="0" i="0" u="none" strike="noStrike" kern="0" cap="none" spc="50" normalizeH="0" baseline="0" noProof="0" dirty="0">
                <a:ln w="3175">
                  <a:noFill/>
                </a:ln>
                <a:solidFill>
                  <a:srgbClr val="7E89A7"/>
                </a:solidFill>
                <a:effectLst/>
                <a:uLnTx/>
                <a:uFillTx/>
                <a:latin typeface="AvantGarde Bk BT"/>
                <a:ea typeface="Calibri" panose="020F0502020204030204" pitchFamily="34" charset="0"/>
                <a:cs typeface="Times New Roman" panose="02020603050405020304" pitchFamily="18" charset="0"/>
              </a:rPr>
              <a:t>Item 5.3.</a:t>
            </a:r>
          </a:p>
          <a:p>
            <a:pPr marL="0" marR="0" lvl="0" indent="0" algn="l" defTabSz="914400" rtl="0" eaLnBrk="1" fontAlgn="auto" latinLnBrk="0" hangingPunct="1">
              <a:lnSpc>
                <a:spcPct val="107000"/>
              </a:lnSpc>
              <a:spcBef>
                <a:spcPct val="0"/>
              </a:spcBef>
              <a:spcAft>
                <a:spcPts val="800"/>
              </a:spcAft>
              <a:buClrTx/>
              <a:buSzTx/>
              <a:buFontTx/>
              <a:buNone/>
              <a:tabLst/>
              <a:defRPr/>
            </a:pPr>
            <a:r>
              <a:rPr kumimoji="0" lang="en-GB" sz="2800" b="0" i="0" u="none" strike="noStrike" kern="0" cap="none" spc="50" normalizeH="0" baseline="0" noProof="0" dirty="0">
                <a:ln w="3175">
                  <a:noFill/>
                </a:ln>
                <a:solidFill>
                  <a:srgbClr val="7E89A7"/>
                </a:solidFill>
                <a:effectLst/>
                <a:uLnTx/>
                <a:uFillTx/>
                <a:latin typeface="AvantGarde Bk BT"/>
                <a:ea typeface="Calibri" panose="020F0502020204030204" pitchFamily="34" charset="0"/>
                <a:cs typeface="Times New Roman" panose="02020603050405020304" pitchFamily="18" charset="0"/>
              </a:rPr>
              <a:t>Portfolio on Communication</a:t>
            </a:r>
          </a:p>
        </p:txBody>
      </p:sp>
      <p:sp>
        <p:nvSpPr>
          <p:cNvPr id="6" name="10 Rectángulo">
            <a:extLst>
              <a:ext uri="{FF2B5EF4-FFF2-40B4-BE49-F238E27FC236}">
                <a16:creationId xmlns:a16="http://schemas.microsoft.com/office/drawing/2014/main" id="{91CE6EDE-C678-C41B-3391-9865BE9E9332}"/>
              </a:ext>
            </a:extLst>
          </p:cNvPr>
          <p:cNvSpPr/>
          <p:nvPr/>
        </p:nvSpPr>
        <p:spPr>
          <a:xfrm>
            <a:off x="4715691" y="4869160"/>
            <a:ext cx="4021072" cy="646260"/>
          </a:xfrm>
          <a:prstGeom prst="rect">
            <a:avLst/>
          </a:prstGeom>
        </p:spPr>
        <p:txBody>
          <a:bodyPr wrap="square" lIns="91371" tIns="45685" rIns="91371" bIns="45685">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50" normalizeH="0" baseline="0" noProof="0" dirty="0">
                <a:ln w="3175">
                  <a:noFill/>
                </a:ln>
                <a:solidFill>
                  <a:srgbClr val="4D4D4D"/>
                </a:solidFill>
                <a:effectLst/>
                <a:uLnTx/>
                <a:uFillTx/>
                <a:latin typeface="AvantGarde Bk BT"/>
                <a:ea typeface="+mn-ea"/>
                <a:cs typeface="Times New Roman" panose="02020603050405020304" pitchFamily="18" charset="0"/>
              </a:rPr>
              <a:t>61</a:t>
            </a:r>
            <a:r>
              <a:rPr kumimoji="0" lang="en-US" sz="1800" b="0" i="0" u="none" strike="noStrike" kern="0" cap="none" spc="50" normalizeH="0" baseline="30000" noProof="0" dirty="0">
                <a:ln w="3175">
                  <a:noFill/>
                </a:ln>
                <a:solidFill>
                  <a:srgbClr val="4D4D4D"/>
                </a:solidFill>
                <a:effectLst/>
                <a:uLnTx/>
                <a:uFillTx/>
                <a:latin typeface="AvantGarde Bk BT"/>
                <a:ea typeface="+mn-ea"/>
                <a:cs typeface="Times New Roman" panose="02020603050405020304" pitchFamily="18" charset="0"/>
              </a:rPr>
              <a:t>st</a:t>
            </a:r>
            <a:r>
              <a:rPr kumimoji="0" lang="en-US" sz="1800" b="0" i="0" u="none" strike="noStrike" kern="0" cap="none" spc="50" normalizeH="0" baseline="0" noProof="0" dirty="0">
                <a:ln w="3175">
                  <a:noFill/>
                </a:ln>
                <a:solidFill>
                  <a:srgbClr val="4D4D4D"/>
                </a:solidFill>
                <a:effectLst/>
                <a:uLnTx/>
                <a:uFillTx/>
                <a:latin typeface="AvantGarde Bk BT"/>
                <a:ea typeface="+mn-ea"/>
                <a:cs typeface="Times New Roman" panose="02020603050405020304" pitchFamily="18" charset="0"/>
              </a:rPr>
              <a:t> Governing Board Meeting</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50" normalizeH="0" baseline="0" noProof="0" dirty="0">
                <a:ln w="3175">
                  <a:noFill/>
                </a:ln>
                <a:solidFill>
                  <a:srgbClr val="4D4D4D"/>
                </a:solidFill>
                <a:effectLst/>
                <a:uLnTx/>
                <a:uFillTx/>
                <a:latin typeface="AvantGarde Bk BT"/>
                <a:ea typeface="+mn-ea"/>
                <a:cs typeface="Times New Roman" panose="02020603050405020304" pitchFamily="18" charset="0"/>
              </a:rPr>
              <a:t>e-meeting, 27</a:t>
            </a:r>
            <a:r>
              <a:rPr kumimoji="0" lang="en-US" sz="1800" b="0" i="0" u="none" strike="noStrike" kern="0" cap="none" spc="50" normalizeH="0" baseline="30000" noProof="0" dirty="0">
                <a:ln w="3175">
                  <a:noFill/>
                </a:ln>
                <a:solidFill>
                  <a:srgbClr val="4D4D4D"/>
                </a:solidFill>
                <a:effectLst/>
                <a:uLnTx/>
                <a:uFillTx/>
                <a:latin typeface="AvantGarde Bk BT"/>
                <a:ea typeface="+mn-ea"/>
                <a:cs typeface="Times New Roman" panose="02020603050405020304" pitchFamily="18" charset="0"/>
              </a:rPr>
              <a:t>th</a:t>
            </a:r>
            <a:r>
              <a:rPr kumimoji="0" lang="en-US" sz="1800" b="0" i="0" u="none" strike="noStrike" kern="0" cap="none" spc="50" normalizeH="0" baseline="0" noProof="0" dirty="0">
                <a:ln w="3175">
                  <a:noFill/>
                </a:ln>
                <a:solidFill>
                  <a:srgbClr val="4D4D4D"/>
                </a:solidFill>
                <a:effectLst/>
                <a:uLnTx/>
                <a:uFillTx/>
                <a:latin typeface="AvantGarde Bk BT"/>
                <a:ea typeface="+mn-ea"/>
                <a:cs typeface="Times New Roman" panose="02020603050405020304" pitchFamily="18" charset="0"/>
              </a:rPr>
              <a:t> May 2024</a:t>
            </a:r>
          </a:p>
        </p:txBody>
      </p:sp>
    </p:spTree>
    <p:extLst>
      <p:ext uri="{BB962C8B-B14F-4D97-AF65-F5344CB8AC3E}">
        <p14:creationId xmlns:p14="http://schemas.microsoft.com/office/powerpoint/2010/main" val="3587208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1DEEB-CC48-CFC6-AA64-E484784070FB}"/>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29D87038-2A39-AF07-46D2-E927F8DF415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4B1FDD-11C7-4DDC-8BAD-6E79D4283405}" type="slidenum">
              <a:rPr kumimoji="0" lang="es-ES" sz="1200" b="0" i="0" u="none" strike="noStrike" kern="0" cap="none" spc="51" normalizeH="0" baseline="0" noProof="0" smtClean="0">
                <a:ln w="3175">
                  <a:noFill/>
                </a:ln>
                <a:solidFill>
                  <a:srgbClr val="7E89A8"/>
                </a:solidFill>
                <a:effectLst/>
                <a:uLnTx/>
                <a:uFillTx/>
                <a:latin typeface="AvantGarde Bk BT"/>
                <a:ea typeface="+mn-ea"/>
                <a:cs typeface="Times New Roman" panose="020206030504050203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s-ES" sz="1200" b="0" i="0" u="none" strike="noStrike" kern="0" cap="none" spc="51" normalizeH="0" baseline="0" noProof="0" dirty="0">
              <a:ln w="3175">
                <a:noFill/>
              </a:ln>
              <a:solidFill>
                <a:srgbClr val="7E89A8"/>
              </a:solidFill>
              <a:effectLst/>
              <a:uLnTx/>
              <a:uFillTx/>
              <a:latin typeface="AvantGarde Bk BT"/>
              <a:ea typeface="+mn-ea"/>
              <a:cs typeface="Times New Roman" panose="02020603050405020304" pitchFamily="18" charset="0"/>
            </a:endParaRPr>
          </a:p>
        </p:txBody>
      </p:sp>
      <p:sp>
        <p:nvSpPr>
          <p:cNvPr id="26" name="CuadroTexto 25">
            <a:extLst>
              <a:ext uri="{FF2B5EF4-FFF2-40B4-BE49-F238E27FC236}">
                <a16:creationId xmlns:a16="http://schemas.microsoft.com/office/drawing/2014/main" id="{8D120DDC-7D7D-2022-D255-1CA430F01EB1}"/>
              </a:ext>
            </a:extLst>
          </p:cNvPr>
          <p:cNvSpPr txBox="1"/>
          <p:nvPr/>
        </p:nvSpPr>
        <p:spPr>
          <a:xfrm>
            <a:off x="116555" y="213342"/>
            <a:ext cx="4291671" cy="461665"/>
          </a:xfrm>
          <a:prstGeom prst="rect">
            <a:avLst/>
          </a:prstGeom>
          <a:noFill/>
        </p:spPr>
        <p:txBody>
          <a:bodyPr wrap="square">
            <a:spAutoFit/>
          </a:bodyPr>
          <a:lstStyle/>
          <a:p>
            <a:pPr marL="342900" indent="-342900">
              <a:buFontTx/>
              <a:buAutoNum type="arabicPeriod" startAt="2"/>
            </a:pPr>
            <a:r>
              <a:rPr lang="en-GB" sz="2400" b="1" kern="0" spc="50" dirty="0">
                <a:ln w="3175">
                  <a:noFill/>
                </a:ln>
                <a:solidFill>
                  <a:srgbClr val="4D4D4D"/>
                </a:solidFill>
                <a:latin typeface="AvantGarde Bk BT"/>
                <a:cs typeface="Times New Roman" panose="02020603050405020304" pitchFamily="18" charset="0"/>
              </a:rPr>
              <a:t>Web design:  </a:t>
            </a:r>
            <a:r>
              <a:rPr lang="en-GB" kern="0" spc="50" dirty="0">
                <a:ln w="3175">
                  <a:noFill/>
                </a:ln>
                <a:solidFill>
                  <a:srgbClr val="4D4D4D"/>
                </a:solidFill>
                <a:latin typeface="AvantGarde Bk BT"/>
                <a:cs typeface="Times New Roman" panose="02020603050405020304" pitchFamily="18" charset="0"/>
              </a:rPr>
              <a:t>Final version</a:t>
            </a:r>
            <a:endParaRPr lang="en-GB" b="1" kern="0" spc="50" dirty="0">
              <a:ln w="3175">
                <a:noFill/>
              </a:ln>
              <a:solidFill>
                <a:srgbClr val="4D4D4D"/>
              </a:solidFill>
              <a:latin typeface="AvantGarde Bk BT"/>
              <a:cs typeface="Times New Roman" panose="02020603050405020304" pitchFamily="18" charset="0"/>
            </a:endParaRPr>
          </a:p>
        </p:txBody>
      </p:sp>
      <p:pic>
        <p:nvPicPr>
          <p:cNvPr id="7" name="Imagen 6" descr="Interfaz de usuario gráfica&#10;&#10;Descripción generada automáticamente con confianza media">
            <a:extLst>
              <a:ext uri="{FF2B5EF4-FFF2-40B4-BE49-F238E27FC236}">
                <a16:creationId xmlns:a16="http://schemas.microsoft.com/office/drawing/2014/main" id="{DEBE5900-3287-CF9C-7315-602D0A7A7AC0}"/>
              </a:ext>
            </a:extLst>
          </p:cNvPr>
          <p:cNvPicPr>
            <a:picLocks noChangeAspect="1"/>
          </p:cNvPicPr>
          <p:nvPr/>
        </p:nvPicPr>
        <p:blipFill rotWithShape="1">
          <a:blip r:embed="rId2">
            <a:extLst>
              <a:ext uri="{28A0092B-C50C-407E-A947-70E740481C1C}">
                <a14:useLocalDpi xmlns:a14="http://schemas.microsoft.com/office/drawing/2010/main" val="0"/>
              </a:ext>
            </a:extLst>
          </a:blip>
          <a:srcRect b="69289"/>
          <a:stretch/>
        </p:blipFill>
        <p:spPr>
          <a:xfrm>
            <a:off x="2070252" y="974036"/>
            <a:ext cx="6445097" cy="5482814"/>
          </a:xfrm>
          <a:prstGeom prst="rect">
            <a:avLst/>
          </a:prstGeom>
          <a:effectLst>
            <a:outerShdw blurRad="63500" sx="102000" sy="102000" algn="ctr" rotWithShape="0">
              <a:prstClr val="black">
                <a:alpha val="40000"/>
              </a:prstClr>
            </a:outerShdw>
          </a:effectLst>
        </p:spPr>
      </p:pic>
      <p:sp>
        <p:nvSpPr>
          <p:cNvPr id="10" name="CuadroTexto 9">
            <a:extLst>
              <a:ext uri="{FF2B5EF4-FFF2-40B4-BE49-F238E27FC236}">
                <a16:creationId xmlns:a16="http://schemas.microsoft.com/office/drawing/2014/main" id="{AAEB1EEE-FB2B-4114-B147-97EF01302AF5}"/>
              </a:ext>
            </a:extLst>
          </p:cNvPr>
          <p:cNvSpPr txBox="1"/>
          <p:nvPr/>
        </p:nvSpPr>
        <p:spPr>
          <a:xfrm>
            <a:off x="511553" y="789370"/>
            <a:ext cx="1107434" cy="369332"/>
          </a:xfrm>
          <a:prstGeom prst="rect">
            <a:avLst/>
          </a:prstGeom>
          <a:solidFill>
            <a:schemeClr val="bg2"/>
          </a:solidFill>
        </p:spPr>
        <p:txBody>
          <a:bodyPr wrap="square" rtlCol="0">
            <a:spAutoFit/>
          </a:bodyPr>
          <a:lstStyle/>
          <a:p>
            <a:r>
              <a:rPr lang="es-ES" dirty="0">
                <a:solidFill>
                  <a:srgbClr val="0070C0"/>
                </a:solidFill>
              </a:rPr>
              <a:t>Home tab</a:t>
            </a:r>
            <a:endParaRPr lang="en-GB" dirty="0">
              <a:solidFill>
                <a:srgbClr val="0070C0"/>
              </a:solidFill>
            </a:endParaRPr>
          </a:p>
        </p:txBody>
      </p:sp>
    </p:spTree>
    <p:extLst>
      <p:ext uri="{BB962C8B-B14F-4D97-AF65-F5344CB8AC3E}">
        <p14:creationId xmlns:p14="http://schemas.microsoft.com/office/powerpoint/2010/main" val="790134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4566C-505A-3647-D380-7F68FF59CDEE}"/>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2F0937E9-DDD0-FB60-1F13-C3ACE4D017A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4B1FDD-11C7-4DDC-8BAD-6E79D4283405}" type="slidenum">
              <a:rPr kumimoji="0" lang="es-ES" sz="1200" b="0" i="0" u="none" strike="noStrike" kern="0" cap="none" spc="51" normalizeH="0" baseline="0" noProof="0" smtClean="0">
                <a:ln w="3175">
                  <a:noFill/>
                </a:ln>
                <a:solidFill>
                  <a:srgbClr val="7E89A8"/>
                </a:solidFill>
                <a:effectLst/>
                <a:uLnTx/>
                <a:uFillTx/>
                <a:latin typeface="AvantGarde Bk BT"/>
                <a:ea typeface="+mn-ea"/>
                <a:cs typeface="Times New Roman" panose="020206030504050203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s-ES" sz="1200" b="0" i="0" u="none" strike="noStrike" kern="0" cap="none" spc="51" normalizeH="0" baseline="0" noProof="0" dirty="0">
              <a:ln w="3175">
                <a:noFill/>
              </a:ln>
              <a:solidFill>
                <a:srgbClr val="7E89A8"/>
              </a:solidFill>
              <a:effectLst/>
              <a:uLnTx/>
              <a:uFillTx/>
              <a:latin typeface="AvantGarde Bk BT"/>
              <a:ea typeface="+mn-ea"/>
              <a:cs typeface="Times New Roman" panose="02020603050405020304" pitchFamily="18" charset="0"/>
            </a:endParaRPr>
          </a:p>
        </p:txBody>
      </p:sp>
      <p:sp>
        <p:nvSpPr>
          <p:cNvPr id="26" name="CuadroTexto 25">
            <a:extLst>
              <a:ext uri="{FF2B5EF4-FFF2-40B4-BE49-F238E27FC236}">
                <a16:creationId xmlns:a16="http://schemas.microsoft.com/office/drawing/2014/main" id="{A629E393-B751-923C-4879-C79503D9A1D1}"/>
              </a:ext>
            </a:extLst>
          </p:cNvPr>
          <p:cNvSpPr txBox="1"/>
          <p:nvPr/>
        </p:nvSpPr>
        <p:spPr>
          <a:xfrm>
            <a:off x="116556" y="213342"/>
            <a:ext cx="4346262" cy="461665"/>
          </a:xfrm>
          <a:prstGeom prst="rect">
            <a:avLst/>
          </a:prstGeom>
          <a:noFill/>
        </p:spPr>
        <p:txBody>
          <a:bodyPr wrap="square">
            <a:spAutoFit/>
          </a:bodyPr>
          <a:lstStyle/>
          <a:p>
            <a:pPr marL="342900" indent="-342900">
              <a:buFontTx/>
              <a:buAutoNum type="arabicPeriod" startAt="2"/>
            </a:pPr>
            <a:r>
              <a:rPr lang="en-GB" sz="2400" b="1" kern="0" spc="50" dirty="0">
                <a:ln w="3175">
                  <a:noFill/>
                </a:ln>
                <a:solidFill>
                  <a:srgbClr val="4D4D4D"/>
                </a:solidFill>
                <a:latin typeface="AvantGarde Bk BT"/>
                <a:cs typeface="Times New Roman" panose="02020603050405020304" pitchFamily="18" charset="0"/>
              </a:rPr>
              <a:t>Web design:  </a:t>
            </a:r>
            <a:r>
              <a:rPr lang="en-GB" kern="0" spc="50" dirty="0">
                <a:ln w="3175">
                  <a:noFill/>
                </a:ln>
                <a:solidFill>
                  <a:srgbClr val="4D4D4D"/>
                </a:solidFill>
                <a:latin typeface="AvantGarde Bk BT"/>
                <a:cs typeface="Times New Roman" panose="02020603050405020304" pitchFamily="18" charset="0"/>
              </a:rPr>
              <a:t>Final version</a:t>
            </a:r>
            <a:endParaRPr lang="en-GB" b="1" kern="0" spc="50" dirty="0">
              <a:ln w="3175">
                <a:noFill/>
              </a:ln>
              <a:solidFill>
                <a:srgbClr val="4D4D4D"/>
              </a:solidFill>
              <a:latin typeface="AvantGarde Bk BT"/>
              <a:cs typeface="Times New Roman" panose="02020603050405020304" pitchFamily="18" charset="0"/>
            </a:endParaRPr>
          </a:p>
        </p:txBody>
      </p:sp>
      <p:pic>
        <p:nvPicPr>
          <p:cNvPr id="3" name="Imagen 2" descr="Interfaz de usuario gráfica&#10;&#10;Descripción generada automáticamente con confianza media">
            <a:extLst>
              <a:ext uri="{FF2B5EF4-FFF2-40B4-BE49-F238E27FC236}">
                <a16:creationId xmlns:a16="http://schemas.microsoft.com/office/drawing/2014/main" id="{26309DD7-1E2C-EB38-8ED8-D6C44C257595}"/>
              </a:ext>
            </a:extLst>
          </p:cNvPr>
          <p:cNvPicPr>
            <a:picLocks noChangeAspect="1"/>
          </p:cNvPicPr>
          <p:nvPr/>
        </p:nvPicPr>
        <p:blipFill rotWithShape="1">
          <a:blip r:embed="rId2">
            <a:extLst>
              <a:ext uri="{28A0092B-C50C-407E-A947-70E740481C1C}">
                <a14:useLocalDpi xmlns:a14="http://schemas.microsoft.com/office/drawing/2010/main" val="0"/>
              </a:ext>
            </a:extLst>
          </a:blip>
          <a:srcRect t="31776" b="35015"/>
          <a:stretch/>
        </p:blipFill>
        <p:spPr>
          <a:xfrm>
            <a:off x="1797626" y="875168"/>
            <a:ext cx="6156864" cy="5663745"/>
          </a:xfrm>
          <a:prstGeom prst="rect">
            <a:avLst/>
          </a:prstGeom>
          <a:effectLst>
            <a:outerShdw blurRad="63500" sx="102000" sy="102000" algn="ctr" rotWithShape="0">
              <a:prstClr val="black">
                <a:alpha val="40000"/>
              </a:prstClr>
            </a:outerShdw>
          </a:effectLst>
        </p:spPr>
      </p:pic>
      <p:sp>
        <p:nvSpPr>
          <p:cNvPr id="4" name="CuadroTexto 3">
            <a:extLst>
              <a:ext uri="{FF2B5EF4-FFF2-40B4-BE49-F238E27FC236}">
                <a16:creationId xmlns:a16="http://schemas.microsoft.com/office/drawing/2014/main" id="{BA923AB9-B47E-28AD-8102-62A1CA8F4879}"/>
              </a:ext>
            </a:extLst>
          </p:cNvPr>
          <p:cNvSpPr txBox="1"/>
          <p:nvPr/>
        </p:nvSpPr>
        <p:spPr>
          <a:xfrm>
            <a:off x="354939" y="690502"/>
            <a:ext cx="1280326" cy="369332"/>
          </a:xfrm>
          <a:prstGeom prst="rect">
            <a:avLst/>
          </a:prstGeom>
          <a:solidFill>
            <a:schemeClr val="bg2"/>
          </a:solidFill>
        </p:spPr>
        <p:txBody>
          <a:bodyPr wrap="square" rtlCol="0">
            <a:spAutoFit/>
          </a:bodyPr>
          <a:lstStyle/>
          <a:p>
            <a:r>
              <a:rPr lang="es-ES" dirty="0">
                <a:solidFill>
                  <a:srgbClr val="0070C0"/>
                </a:solidFill>
              </a:rPr>
              <a:t>…Home tab</a:t>
            </a:r>
            <a:endParaRPr lang="en-GB" dirty="0">
              <a:solidFill>
                <a:srgbClr val="0070C0"/>
              </a:solidFill>
            </a:endParaRPr>
          </a:p>
        </p:txBody>
      </p:sp>
    </p:spTree>
    <p:extLst>
      <p:ext uri="{BB962C8B-B14F-4D97-AF65-F5344CB8AC3E}">
        <p14:creationId xmlns:p14="http://schemas.microsoft.com/office/powerpoint/2010/main" val="2078060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4384F-B030-C1CA-DB14-6EB481F81222}"/>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7C078007-1F9C-F68E-3FAB-177D4B3C11E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4B1FDD-11C7-4DDC-8BAD-6E79D4283405}" type="slidenum">
              <a:rPr kumimoji="0" lang="es-ES" sz="1200" b="0" i="0" u="none" strike="noStrike" kern="0" cap="none" spc="51" normalizeH="0" baseline="0" noProof="0" smtClean="0">
                <a:ln w="3175">
                  <a:noFill/>
                </a:ln>
                <a:solidFill>
                  <a:srgbClr val="7E89A8"/>
                </a:solidFill>
                <a:effectLst/>
                <a:uLnTx/>
                <a:uFillTx/>
                <a:latin typeface="AvantGarde Bk BT"/>
                <a:ea typeface="+mn-ea"/>
                <a:cs typeface="Times New Roman" panose="020206030504050203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s-ES" sz="1200" b="0" i="0" u="none" strike="noStrike" kern="0" cap="none" spc="51" normalizeH="0" baseline="0" noProof="0" dirty="0">
              <a:ln w="3175">
                <a:noFill/>
              </a:ln>
              <a:solidFill>
                <a:srgbClr val="7E89A8"/>
              </a:solidFill>
              <a:effectLst/>
              <a:uLnTx/>
              <a:uFillTx/>
              <a:latin typeface="AvantGarde Bk BT"/>
              <a:ea typeface="+mn-ea"/>
              <a:cs typeface="Times New Roman" panose="02020603050405020304" pitchFamily="18" charset="0"/>
            </a:endParaRPr>
          </a:p>
        </p:txBody>
      </p:sp>
      <p:sp>
        <p:nvSpPr>
          <p:cNvPr id="26" name="CuadroTexto 25">
            <a:extLst>
              <a:ext uri="{FF2B5EF4-FFF2-40B4-BE49-F238E27FC236}">
                <a16:creationId xmlns:a16="http://schemas.microsoft.com/office/drawing/2014/main" id="{313A34F8-693F-19FA-CB1B-7FFC977A58CC}"/>
              </a:ext>
            </a:extLst>
          </p:cNvPr>
          <p:cNvSpPr txBox="1"/>
          <p:nvPr/>
        </p:nvSpPr>
        <p:spPr>
          <a:xfrm>
            <a:off x="116555" y="213342"/>
            <a:ext cx="3854943" cy="461665"/>
          </a:xfrm>
          <a:prstGeom prst="rect">
            <a:avLst/>
          </a:prstGeom>
          <a:noFill/>
        </p:spPr>
        <p:txBody>
          <a:bodyPr wrap="square">
            <a:spAutoFit/>
          </a:bodyPr>
          <a:lstStyle/>
          <a:p>
            <a:pPr marL="342900" indent="-342900">
              <a:buFontTx/>
              <a:buAutoNum type="arabicPeriod" startAt="2"/>
            </a:pPr>
            <a:r>
              <a:rPr lang="en-GB" sz="2400" b="1" kern="0" spc="50" dirty="0">
                <a:ln w="3175">
                  <a:noFill/>
                </a:ln>
                <a:solidFill>
                  <a:srgbClr val="4D4D4D"/>
                </a:solidFill>
                <a:latin typeface="AvantGarde Bk BT"/>
                <a:cs typeface="Times New Roman" panose="02020603050405020304" pitchFamily="18" charset="0"/>
              </a:rPr>
              <a:t>Web design:  </a:t>
            </a:r>
            <a:r>
              <a:rPr lang="en-GB" kern="0" spc="50" dirty="0">
                <a:ln w="3175">
                  <a:noFill/>
                </a:ln>
                <a:solidFill>
                  <a:srgbClr val="4D4D4D"/>
                </a:solidFill>
                <a:latin typeface="AvantGarde Bk BT"/>
                <a:cs typeface="Times New Roman" panose="02020603050405020304" pitchFamily="18" charset="0"/>
              </a:rPr>
              <a:t>Final version</a:t>
            </a:r>
            <a:endParaRPr lang="en-GB" b="1" kern="0" spc="50" dirty="0">
              <a:ln w="3175">
                <a:noFill/>
              </a:ln>
              <a:solidFill>
                <a:srgbClr val="4D4D4D"/>
              </a:solidFill>
              <a:latin typeface="AvantGarde Bk BT"/>
              <a:cs typeface="Times New Roman" panose="02020603050405020304" pitchFamily="18" charset="0"/>
            </a:endParaRPr>
          </a:p>
        </p:txBody>
      </p:sp>
      <p:pic>
        <p:nvPicPr>
          <p:cNvPr id="4" name="Imagen 3" descr="Interfaz de usuario gráfica&#10;&#10;Descripción generada automáticamente con confianza media">
            <a:extLst>
              <a:ext uri="{FF2B5EF4-FFF2-40B4-BE49-F238E27FC236}">
                <a16:creationId xmlns:a16="http://schemas.microsoft.com/office/drawing/2014/main" id="{C5300A4F-831E-D952-169C-73262D72FEDA}"/>
              </a:ext>
            </a:extLst>
          </p:cNvPr>
          <p:cNvPicPr>
            <a:picLocks noChangeAspect="1"/>
          </p:cNvPicPr>
          <p:nvPr/>
        </p:nvPicPr>
        <p:blipFill rotWithShape="1">
          <a:blip r:embed="rId2">
            <a:extLst>
              <a:ext uri="{28A0092B-C50C-407E-A947-70E740481C1C}">
                <a14:useLocalDpi xmlns:a14="http://schemas.microsoft.com/office/drawing/2010/main" val="0"/>
              </a:ext>
            </a:extLst>
          </a:blip>
          <a:srcRect t="64399"/>
          <a:stretch/>
        </p:blipFill>
        <p:spPr>
          <a:xfrm>
            <a:off x="1987826" y="841889"/>
            <a:ext cx="5884158" cy="5802769"/>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84E93A82-1840-3D21-2225-B83538EACED2}"/>
              </a:ext>
            </a:extLst>
          </p:cNvPr>
          <p:cNvSpPr txBox="1"/>
          <p:nvPr/>
        </p:nvSpPr>
        <p:spPr>
          <a:xfrm>
            <a:off x="354939" y="690502"/>
            <a:ext cx="1280326" cy="369332"/>
          </a:xfrm>
          <a:prstGeom prst="rect">
            <a:avLst/>
          </a:prstGeom>
          <a:solidFill>
            <a:schemeClr val="bg2"/>
          </a:solidFill>
        </p:spPr>
        <p:txBody>
          <a:bodyPr wrap="square" rtlCol="0">
            <a:spAutoFit/>
          </a:bodyPr>
          <a:lstStyle/>
          <a:p>
            <a:r>
              <a:rPr lang="es-ES" dirty="0">
                <a:solidFill>
                  <a:srgbClr val="0070C0"/>
                </a:solidFill>
              </a:rPr>
              <a:t>…Home tab</a:t>
            </a:r>
            <a:endParaRPr lang="en-GB" dirty="0">
              <a:solidFill>
                <a:srgbClr val="0070C0"/>
              </a:solidFill>
            </a:endParaRPr>
          </a:p>
        </p:txBody>
      </p:sp>
    </p:spTree>
    <p:extLst>
      <p:ext uri="{BB962C8B-B14F-4D97-AF65-F5344CB8AC3E}">
        <p14:creationId xmlns:p14="http://schemas.microsoft.com/office/powerpoint/2010/main" val="1196855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29344AC0-1ED2-AD21-6C57-2252F4E83027}"/>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785D98D-AE16-AB15-9010-58AB2644D71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4B1FDD-11C7-4DDC-8BAD-6E79D4283405}" type="slidenum">
              <a:rPr kumimoji="0" lang="es-ES" sz="1200" b="0" i="0" u="none" strike="noStrike" kern="0" cap="none" spc="51" normalizeH="0" baseline="0" noProof="0" smtClean="0">
                <a:ln w="3175">
                  <a:noFill/>
                </a:ln>
                <a:solidFill>
                  <a:srgbClr val="7E89A8"/>
                </a:solidFill>
                <a:effectLst/>
                <a:uLnTx/>
                <a:uFillTx/>
                <a:latin typeface="AvantGarde Bk BT"/>
                <a:ea typeface="+mn-ea"/>
                <a:cs typeface="Times New Roman" panose="020206030504050203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s-ES" sz="1200" b="0" i="0" u="none" strike="noStrike" kern="0" cap="none" spc="51" normalizeH="0" baseline="0" noProof="0" dirty="0">
              <a:ln w="3175">
                <a:noFill/>
              </a:ln>
              <a:solidFill>
                <a:srgbClr val="7E89A8"/>
              </a:solidFill>
              <a:effectLst/>
              <a:uLnTx/>
              <a:uFillTx/>
              <a:latin typeface="AvantGarde Bk BT"/>
              <a:ea typeface="+mn-ea"/>
              <a:cs typeface="Times New Roman" panose="02020603050405020304" pitchFamily="18" charset="0"/>
            </a:endParaRPr>
          </a:p>
        </p:txBody>
      </p:sp>
      <p:sp>
        <p:nvSpPr>
          <p:cNvPr id="26" name="CuadroTexto 25">
            <a:extLst>
              <a:ext uri="{FF2B5EF4-FFF2-40B4-BE49-F238E27FC236}">
                <a16:creationId xmlns:a16="http://schemas.microsoft.com/office/drawing/2014/main" id="{CC9223A6-7E31-7AEC-59C5-9A6B11DA9851}"/>
              </a:ext>
            </a:extLst>
          </p:cNvPr>
          <p:cNvSpPr txBox="1"/>
          <p:nvPr/>
        </p:nvSpPr>
        <p:spPr>
          <a:xfrm>
            <a:off x="116556" y="213342"/>
            <a:ext cx="3362140" cy="369332"/>
          </a:xfrm>
          <a:prstGeom prst="rect">
            <a:avLst/>
          </a:prstGeom>
          <a:noFill/>
        </p:spPr>
        <p:txBody>
          <a:bodyPr wrap="square">
            <a:spAutoFit/>
          </a:bodyPr>
          <a:lstStyle/>
          <a:p>
            <a:pPr marL="342900" indent="-342900">
              <a:buFontTx/>
              <a:buAutoNum type="arabicPeriod" startAt="2"/>
            </a:pPr>
            <a:r>
              <a:rPr lang="en-GB" b="1" kern="0" spc="50" dirty="0">
                <a:ln w="3175">
                  <a:noFill/>
                </a:ln>
                <a:solidFill>
                  <a:srgbClr val="4D4D4D"/>
                </a:solidFill>
                <a:latin typeface="AvantGarde Bk BT"/>
                <a:cs typeface="Times New Roman" panose="02020603050405020304" pitchFamily="18" charset="0"/>
              </a:rPr>
              <a:t>Web design:  </a:t>
            </a:r>
            <a:r>
              <a:rPr lang="en-GB" kern="0" spc="50" dirty="0">
                <a:ln w="3175">
                  <a:noFill/>
                </a:ln>
                <a:solidFill>
                  <a:srgbClr val="4D4D4D"/>
                </a:solidFill>
                <a:latin typeface="AvantGarde Bk BT"/>
                <a:cs typeface="Times New Roman" panose="02020603050405020304" pitchFamily="18" charset="0"/>
              </a:rPr>
              <a:t>Final version</a:t>
            </a:r>
            <a:endParaRPr lang="en-GB" b="1" kern="0" spc="50" dirty="0">
              <a:ln w="3175">
                <a:noFill/>
              </a:ln>
              <a:solidFill>
                <a:srgbClr val="4D4D4D"/>
              </a:solidFill>
              <a:latin typeface="AvantGarde Bk BT"/>
              <a:cs typeface="Times New Roman" panose="02020603050405020304" pitchFamily="18" charset="0"/>
            </a:endParaRPr>
          </a:p>
        </p:txBody>
      </p:sp>
      <p:sp>
        <p:nvSpPr>
          <p:cNvPr id="5" name="CuadroTexto 4">
            <a:extLst>
              <a:ext uri="{FF2B5EF4-FFF2-40B4-BE49-F238E27FC236}">
                <a16:creationId xmlns:a16="http://schemas.microsoft.com/office/drawing/2014/main" id="{E97A9C51-0094-F667-C82F-6CA67F02422E}"/>
              </a:ext>
            </a:extLst>
          </p:cNvPr>
          <p:cNvSpPr txBox="1"/>
          <p:nvPr/>
        </p:nvSpPr>
        <p:spPr>
          <a:xfrm>
            <a:off x="467977" y="702370"/>
            <a:ext cx="1448958" cy="369332"/>
          </a:xfrm>
          <a:prstGeom prst="rect">
            <a:avLst/>
          </a:prstGeom>
          <a:solidFill>
            <a:schemeClr val="bg2"/>
          </a:solidFill>
        </p:spPr>
        <p:txBody>
          <a:bodyPr wrap="square" rtlCol="0">
            <a:spAutoFit/>
          </a:bodyPr>
          <a:lstStyle/>
          <a:p>
            <a:r>
              <a:rPr lang="es-ES" dirty="0">
                <a:solidFill>
                  <a:srgbClr val="0070C0"/>
                </a:solidFill>
              </a:rPr>
              <a:t>Database tab</a:t>
            </a:r>
            <a:endParaRPr lang="en-GB" dirty="0">
              <a:solidFill>
                <a:srgbClr val="0070C0"/>
              </a:solidFill>
            </a:endParaRPr>
          </a:p>
        </p:txBody>
      </p:sp>
      <p:pic>
        <p:nvPicPr>
          <p:cNvPr id="3" name="Imagen 2" descr="Interfaz de usuario gráfica, Sitio web&#10;&#10;Descripción generada automáticamente">
            <a:extLst>
              <a:ext uri="{FF2B5EF4-FFF2-40B4-BE49-F238E27FC236}">
                <a16:creationId xmlns:a16="http://schemas.microsoft.com/office/drawing/2014/main" id="{FD03108B-60B6-0BE3-A966-B012F69DE000}"/>
              </a:ext>
            </a:extLst>
          </p:cNvPr>
          <p:cNvPicPr>
            <a:picLocks noChangeAspect="1"/>
          </p:cNvPicPr>
          <p:nvPr/>
        </p:nvPicPr>
        <p:blipFill rotWithShape="1">
          <a:blip r:embed="rId3">
            <a:extLst>
              <a:ext uri="{28A0092B-C50C-407E-A947-70E740481C1C}">
                <a14:useLocalDpi xmlns:a14="http://schemas.microsoft.com/office/drawing/2010/main" val="0"/>
              </a:ext>
            </a:extLst>
          </a:blip>
          <a:srcRect b="58560"/>
          <a:stretch/>
        </p:blipFill>
        <p:spPr>
          <a:xfrm>
            <a:off x="1659835" y="1560731"/>
            <a:ext cx="6583223" cy="449731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43972191"/>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4EC5C306-E80D-2B3B-95FA-AA55D59751FA}"/>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183D9476-7523-AE76-4C28-2DA559389EA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4B1FDD-11C7-4DDC-8BAD-6E79D4283405}" type="slidenum">
              <a:rPr kumimoji="0" lang="es-ES" sz="1200" b="0" i="0" u="none" strike="noStrike" kern="0" cap="none" spc="51" normalizeH="0" baseline="0" noProof="0" smtClean="0">
                <a:ln w="3175">
                  <a:noFill/>
                </a:ln>
                <a:solidFill>
                  <a:srgbClr val="7E89A8"/>
                </a:solidFill>
                <a:effectLst/>
                <a:uLnTx/>
                <a:uFillTx/>
                <a:latin typeface="AvantGarde Bk BT"/>
                <a:ea typeface="+mn-ea"/>
                <a:cs typeface="Times New Roman" panose="020206030504050203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s-ES" sz="1200" b="0" i="0" u="none" strike="noStrike" kern="0" cap="none" spc="51" normalizeH="0" baseline="0" noProof="0" dirty="0">
              <a:ln w="3175">
                <a:noFill/>
              </a:ln>
              <a:solidFill>
                <a:srgbClr val="7E89A8"/>
              </a:solidFill>
              <a:effectLst/>
              <a:uLnTx/>
              <a:uFillTx/>
              <a:latin typeface="AvantGarde Bk BT"/>
              <a:ea typeface="+mn-ea"/>
              <a:cs typeface="Times New Roman" panose="02020603050405020304" pitchFamily="18" charset="0"/>
            </a:endParaRPr>
          </a:p>
        </p:txBody>
      </p:sp>
      <p:sp>
        <p:nvSpPr>
          <p:cNvPr id="26" name="CuadroTexto 25">
            <a:extLst>
              <a:ext uri="{FF2B5EF4-FFF2-40B4-BE49-F238E27FC236}">
                <a16:creationId xmlns:a16="http://schemas.microsoft.com/office/drawing/2014/main" id="{C0218A06-4010-7858-91E7-44A9CFF3DD02}"/>
              </a:ext>
            </a:extLst>
          </p:cNvPr>
          <p:cNvSpPr txBox="1"/>
          <p:nvPr/>
        </p:nvSpPr>
        <p:spPr>
          <a:xfrm>
            <a:off x="116555" y="213342"/>
            <a:ext cx="4046011" cy="461665"/>
          </a:xfrm>
          <a:prstGeom prst="rect">
            <a:avLst/>
          </a:prstGeom>
          <a:noFill/>
        </p:spPr>
        <p:txBody>
          <a:bodyPr wrap="square">
            <a:spAutoFit/>
          </a:bodyPr>
          <a:lstStyle/>
          <a:p>
            <a:pPr marL="342900" indent="-342900">
              <a:buFontTx/>
              <a:buAutoNum type="arabicPeriod" startAt="2"/>
            </a:pPr>
            <a:r>
              <a:rPr lang="en-GB" sz="2400" b="1" kern="0" spc="50" dirty="0">
                <a:ln w="3175">
                  <a:noFill/>
                </a:ln>
                <a:solidFill>
                  <a:srgbClr val="4D4D4D"/>
                </a:solidFill>
                <a:latin typeface="AvantGarde Bk BT"/>
                <a:cs typeface="Times New Roman" panose="02020603050405020304" pitchFamily="18" charset="0"/>
              </a:rPr>
              <a:t>Web design:  </a:t>
            </a:r>
            <a:r>
              <a:rPr lang="en-GB" kern="0" spc="50" dirty="0">
                <a:ln w="3175">
                  <a:noFill/>
                </a:ln>
                <a:solidFill>
                  <a:srgbClr val="4D4D4D"/>
                </a:solidFill>
                <a:latin typeface="AvantGarde Bk BT"/>
                <a:cs typeface="Times New Roman" panose="02020603050405020304" pitchFamily="18" charset="0"/>
              </a:rPr>
              <a:t>Final version</a:t>
            </a:r>
            <a:endParaRPr lang="en-GB" b="1" kern="0" spc="50" dirty="0">
              <a:ln w="3175">
                <a:noFill/>
              </a:ln>
              <a:solidFill>
                <a:srgbClr val="4D4D4D"/>
              </a:solidFill>
              <a:latin typeface="AvantGarde Bk BT"/>
              <a:cs typeface="Times New Roman" panose="02020603050405020304" pitchFamily="18" charset="0"/>
            </a:endParaRPr>
          </a:p>
        </p:txBody>
      </p:sp>
      <p:pic>
        <p:nvPicPr>
          <p:cNvPr id="4" name="Imagen 3" descr="Interfaz de usuario gráfica, Sitio web&#10;&#10;Descripción generada automáticamente">
            <a:extLst>
              <a:ext uri="{FF2B5EF4-FFF2-40B4-BE49-F238E27FC236}">
                <a16:creationId xmlns:a16="http://schemas.microsoft.com/office/drawing/2014/main" id="{150A8695-A416-D165-2120-095832637EC6}"/>
              </a:ext>
            </a:extLst>
          </p:cNvPr>
          <p:cNvPicPr>
            <a:picLocks noChangeAspect="1"/>
          </p:cNvPicPr>
          <p:nvPr/>
        </p:nvPicPr>
        <p:blipFill rotWithShape="1">
          <a:blip r:embed="rId3">
            <a:extLst>
              <a:ext uri="{28A0092B-C50C-407E-A947-70E740481C1C}">
                <a14:useLocalDpi xmlns:a14="http://schemas.microsoft.com/office/drawing/2010/main" val="0"/>
              </a:ext>
            </a:extLst>
          </a:blip>
          <a:srcRect t="41215"/>
          <a:stretch/>
        </p:blipFill>
        <p:spPr>
          <a:xfrm>
            <a:off x="2131700" y="887036"/>
            <a:ext cx="5835820" cy="5655394"/>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A7FB8B32-600B-3216-FA53-D8EB46974C94}"/>
              </a:ext>
            </a:extLst>
          </p:cNvPr>
          <p:cNvSpPr txBox="1"/>
          <p:nvPr/>
        </p:nvSpPr>
        <p:spPr>
          <a:xfrm>
            <a:off x="272955" y="702370"/>
            <a:ext cx="1643980" cy="369332"/>
          </a:xfrm>
          <a:prstGeom prst="rect">
            <a:avLst/>
          </a:prstGeom>
          <a:solidFill>
            <a:schemeClr val="bg2"/>
          </a:solidFill>
        </p:spPr>
        <p:txBody>
          <a:bodyPr wrap="square" rtlCol="0">
            <a:spAutoFit/>
          </a:bodyPr>
          <a:lstStyle/>
          <a:p>
            <a:r>
              <a:rPr lang="en-AU" dirty="0">
                <a:solidFill>
                  <a:srgbClr val="0070C0"/>
                </a:solidFill>
              </a:rPr>
              <a:t>… Database tab</a:t>
            </a:r>
          </a:p>
        </p:txBody>
      </p:sp>
    </p:spTree>
    <p:extLst>
      <p:ext uri="{BB962C8B-B14F-4D97-AF65-F5344CB8AC3E}">
        <p14:creationId xmlns:p14="http://schemas.microsoft.com/office/powerpoint/2010/main" val="3414592238"/>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6C590E15-FB4A-B371-F5D1-FAE108E94B11}"/>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1345F95-71C6-1E97-2E99-C6CE56F9164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4B1FDD-11C7-4DDC-8BAD-6E79D4283405}" type="slidenum">
              <a:rPr kumimoji="0" lang="es-ES" sz="1200" b="0" i="0" u="none" strike="noStrike" kern="0" cap="none" spc="51" normalizeH="0" baseline="0" noProof="0" smtClean="0">
                <a:ln w="3175">
                  <a:noFill/>
                </a:ln>
                <a:solidFill>
                  <a:srgbClr val="7E89A8"/>
                </a:solidFill>
                <a:effectLst/>
                <a:uLnTx/>
                <a:uFillTx/>
                <a:latin typeface="AvantGarde Bk BT"/>
                <a:ea typeface="+mn-ea"/>
                <a:cs typeface="Times New Roman" panose="020206030504050203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s-ES" sz="1200" b="0" i="0" u="none" strike="noStrike" kern="0" cap="none" spc="51" normalizeH="0" baseline="0" noProof="0" dirty="0">
              <a:ln w="3175">
                <a:noFill/>
              </a:ln>
              <a:solidFill>
                <a:srgbClr val="7E89A8"/>
              </a:solidFill>
              <a:effectLst/>
              <a:uLnTx/>
              <a:uFillTx/>
              <a:latin typeface="AvantGarde Bk BT"/>
              <a:ea typeface="+mn-ea"/>
              <a:cs typeface="Times New Roman" panose="02020603050405020304" pitchFamily="18" charset="0"/>
            </a:endParaRPr>
          </a:p>
        </p:txBody>
      </p:sp>
      <p:sp>
        <p:nvSpPr>
          <p:cNvPr id="26" name="CuadroTexto 25">
            <a:extLst>
              <a:ext uri="{FF2B5EF4-FFF2-40B4-BE49-F238E27FC236}">
                <a16:creationId xmlns:a16="http://schemas.microsoft.com/office/drawing/2014/main" id="{216242CD-22FB-43AD-9F02-401031E8685A}"/>
              </a:ext>
            </a:extLst>
          </p:cNvPr>
          <p:cNvSpPr txBox="1"/>
          <p:nvPr/>
        </p:nvSpPr>
        <p:spPr>
          <a:xfrm>
            <a:off x="116556" y="213342"/>
            <a:ext cx="4455444" cy="461665"/>
          </a:xfrm>
          <a:prstGeom prst="rect">
            <a:avLst/>
          </a:prstGeom>
          <a:noFill/>
        </p:spPr>
        <p:txBody>
          <a:bodyPr wrap="square">
            <a:spAutoFit/>
          </a:bodyPr>
          <a:lstStyle/>
          <a:p>
            <a:pPr marL="342900" indent="-342900">
              <a:buFontTx/>
              <a:buAutoNum type="arabicPeriod" startAt="2"/>
            </a:pPr>
            <a:r>
              <a:rPr lang="en-GB" sz="2400" b="1" kern="0" spc="50" dirty="0">
                <a:ln w="3175">
                  <a:noFill/>
                </a:ln>
                <a:solidFill>
                  <a:srgbClr val="4D4D4D"/>
                </a:solidFill>
                <a:latin typeface="AvantGarde Bk BT"/>
                <a:cs typeface="Times New Roman" panose="02020603050405020304" pitchFamily="18" charset="0"/>
              </a:rPr>
              <a:t>Web design:  </a:t>
            </a:r>
            <a:r>
              <a:rPr lang="en-GB" kern="0" spc="50" dirty="0">
                <a:ln w="3175">
                  <a:noFill/>
                </a:ln>
                <a:solidFill>
                  <a:srgbClr val="4D4D4D"/>
                </a:solidFill>
                <a:latin typeface="AvantGarde Bk BT"/>
                <a:cs typeface="Times New Roman" panose="02020603050405020304" pitchFamily="18" charset="0"/>
              </a:rPr>
              <a:t>Final version</a:t>
            </a:r>
            <a:endParaRPr lang="en-GB" b="1" kern="0" spc="50" dirty="0">
              <a:ln w="3175">
                <a:noFill/>
              </a:ln>
              <a:solidFill>
                <a:srgbClr val="4D4D4D"/>
              </a:solidFill>
              <a:latin typeface="AvantGarde Bk BT"/>
              <a:cs typeface="Times New Roman" panose="02020603050405020304" pitchFamily="18" charset="0"/>
            </a:endParaRPr>
          </a:p>
        </p:txBody>
      </p:sp>
      <p:sp>
        <p:nvSpPr>
          <p:cNvPr id="5" name="CuadroTexto 4">
            <a:extLst>
              <a:ext uri="{FF2B5EF4-FFF2-40B4-BE49-F238E27FC236}">
                <a16:creationId xmlns:a16="http://schemas.microsoft.com/office/drawing/2014/main" id="{C2BBFED2-53A2-613F-2DB2-E8786F7528FF}"/>
              </a:ext>
            </a:extLst>
          </p:cNvPr>
          <p:cNvSpPr txBox="1"/>
          <p:nvPr/>
        </p:nvSpPr>
        <p:spPr>
          <a:xfrm>
            <a:off x="493174" y="610934"/>
            <a:ext cx="1731411" cy="369332"/>
          </a:xfrm>
          <a:prstGeom prst="rect">
            <a:avLst/>
          </a:prstGeom>
          <a:solidFill>
            <a:schemeClr val="bg2"/>
          </a:solidFill>
        </p:spPr>
        <p:txBody>
          <a:bodyPr wrap="square" rtlCol="0">
            <a:spAutoFit/>
          </a:bodyPr>
          <a:lstStyle/>
          <a:p>
            <a:r>
              <a:rPr lang="es-ES" dirty="0">
                <a:solidFill>
                  <a:srgbClr val="0070C0"/>
                </a:solidFill>
              </a:rPr>
              <a:t>Database Search</a:t>
            </a:r>
            <a:endParaRPr lang="en-GB" dirty="0">
              <a:solidFill>
                <a:srgbClr val="0070C0"/>
              </a:solidFill>
            </a:endParaRPr>
          </a:p>
        </p:txBody>
      </p:sp>
      <p:pic>
        <p:nvPicPr>
          <p:cNvPr id="3" name="Imagen 2" descr="Interfaz de usuario gráfica, Texto, Aplicación, Correo electrónico&#10;&#10;Descripción generada automáticamente">
            <a:extLst>
              <a:ext uri="{FF2B5EF4-FFF2-40B4-BE49-F238E27FC236}">
                <a16:creationId xmlns:a16="http://schemas.microsoft.com/office/drawing/2014/main" id="{F14D15E2-A3B7-9212-2448-181974BA7561}"/>
              </a:ext>
            </a:extLst>
          </p:cNvPr>
          <p:cNvPicPr>
            <a:picLocks noChangeAspect="1"/>
          </p:cNvPicPr>
          <p:nvPr/>
        </p:nvPicPr>
        <p:blipFill rotWithShape="1">
          <a:blip r:embed="rId3">
            <a:extLst>
              <a:ext uri="{28A0092B-C50C-407E-A947-70E740481C1C}">
                <a14:useLocalDpi xmlns:a14="http://schemas.microsoft.com/office/drawing/2010/main" val="0"/>
              </a:ext>
            </a:extLst>
          </a:blip>
          <a:srcRect b="97671"/>
          <a:stretch/>
        </p:blipFill>
        <p:spPr>
          <a:xfrm>
            <a:off x="1602105" y="-687070"/>
            <a:ext cx="5939790" cy="191698"/>
          </a:xfrm>
          <a:prstGeom prst="rect">
            <a:avLst/>
          </a:prstGeom>
        </p:spPr>
      </p:pic>
      <p:grpSp>
        <p:nvGrpSpPr>
          <p:cNvPr id="8" name="Grupo 7">
            <a:extLst>
              <a:ext uri="{FF2B5EF4-FFF2-40B4-BE49-F238E27FC236}">
                <a16:creationId xmlns:a16="http://schemas.microsoft.com/office/drawing/2014/main" id="{2FBCC66F-FB2D-D2C8-FB62-065FE42EE803}"/>
              </a:ext>
            </a:extLst>
          </p:cNvPr>
          <p:cNvGrpSpPr/>
          <p:nvPr/>
        </p:nvGrpSpPr>
        <p:grpSpPr>
          <a:xfrm>
            <a:off x="2600240" y="1008527"/>
            <a:ext cx="5297556" cy="5613072"/>
            <a:chOff x="1923222" y="743279"/>
            <a:chExt cx="5297556" cy="5613072"/>
          </a:xfrm>
          <a:effectLst>
            <a:outerShdw blurRad="63500" sx="102000" sy="102000" algn="ctr" rotWithShape="0">
              <a:prstClr val="black">
                <a:alpha val="40000"/>
              </a:prstClr>
            </a:outerShdw>
          </a:effectLst>
        </p:grpSpPr>
        <p:pic>
          <p:nvPicPr>
            <p:cNvPr id="6" name="Imagen 5" descr="Interfaz de usuario gráfica, Texto, Aplicación, Correo electrónico&#10;&#10;Descripción generada automáticamente">
              <a:extLst>
                <a:ext uri="{FF2B5EF4-FFF2-40B4-BE49-F238E27FC236}">
                  <a16:creationId xmlns:a16="http://schemas.microsoft.com/office/drawing/2014/main" id="{248D157E-9627-756B-410B-1A03E59A5716}"/>
                </a:ext>
              </a:extLst>
            </p:cNvPr>
            <p:cNvPicPr>
              <a:picLocks noChangeAspect="1"/>
            </p:cNvPicPr>
            <p:nvPr/>
          </p:nvPicPr>
          <p:blipFill rotWithShape="1">
            <a:blip r:embed="rId3">
              <a:extLst>
                <a:ext uri="{28A0092B-C50C-407E-A947-70E740481C1C}">
                  <a14:useLocalDpi xmlns:a14="http://schemas.microsoft.com/office/drawing/2010/main" val="0"/>
                </a:ext>
              </a:extLst>
            </a:blip>
            <a:srcRect l="-19" t="11424" r="10832" b="39526"/>
            <a:stretch/>
          </p:blipFill>
          <p:spPr>
            <a:xfrm>
              <a:off x="1923222" y="743279"/>
              <a:ext cx="5297556" cy="4037911"/>
            </a:xfrm>
            <a:prstGeom prst="rect">
              <a:avLst/>
            </a:prstGeom>
          </p:spPr>
        </p:pic>
        <p:pic>
          <p:nvPicPr>
            <p:cNvPr id="7" name="Imagen 6" descr="Interfaz de usuario gráfica, Texto, Aplicación, Correo electrónico&#10;&#10;Descripción generada automáticamente">
              <a:extLst>
                <a:ext uri="{FF2B5EF4-FFF2-40B4-BE49-F238E27FC236}">
                  <a16:creationId xmlns:a16="http://schemas.microsoft.com/office/drawing/2014/main" id="{97526341-94BD-1AF3-E282-A9AB7CF46030}"/>
                </a:ext>
              </a:extLst>
            </p:cNvPr>
            <p:cNvPicPr>
              <a:picLocks noChangeAspect="1"/>
            </p:cNvPicPr>
            <p:nvPr/>
          </p:nvPicPr>
          <p:blipFill rotWithShape="1">
            <a:blip r:embed="rId3">
              <a:extLst>
                <a:ext uri="{28A0092B-C50C-407E-A947-70E740481C1C}">
                  <a14:useLocalDpi xmlns:a14="http://schemas.microsoft.com/office/drawing/2010/main" val="0"/>
                </a:ext>
              </a:extLst>
            </a:blip>
            <a:srcRect t="61832" r="10813" b="19720"/>
            <a:stretch/>
          </p:blipFill>
          <p:spPr>
            <a:xfrm>
              <a:off x="1923222" y="4837711"/>
              <a:ext cx="5297556" cy="1518640"/>
            </a:xfrm>
            <a:prstGeom prst="rect">
              <a:avLst/>
            </a:prstGeom>
          </p:spPr>
        </p:pic>
      </p:grpSp>
    </p:spTree>
    <p:extLst>
      <p:ext uri="{BB962C8B-B14F-4D97-AF65-F5344CB8AC3E}">
        <p14:creationId xmlns:p14="http://schemas.microsoft.com/office/powerpoint/2010/main" val="45703322"/>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563DC3B5-3749-3E92-CAA6-FCB0E59A70B1}"/>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83B9CD2F-0D76-04A3-48D1-F63AB64FBB2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4B1FDD-11C7-4DDC-8BAD-6E79D4283405}" type="slidenum">
              <a:rPr kumimoji="0" lang="es-ES" sz="1200" b="0" i="0" u="none" strike="noStrike" kern="0" cap="none" spc="51" normalizeH="0" baseline="0" noProof="0" smtClean="0">
                <a:ln w="3175">
                  <a:noFill/>
                </a:ln>
                <a:solidFill>
                  <a:srgbClr val="7E89A8"/>
                </a:solidFill>
                <a:effectLst/>
                <a:uLnTx/>
                <a:uFillTx/>
                <a:latin typeface="AvantGarde Bk BT"/>
                <a:ea typeface="+mn-ea"/>
                <a:cs typeface="Times New Roman" panose="020206030504050203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s-ES" sz="1200" b="0" i="0" u="none" strike="noStrike" kern="0" cap="none" spc="51" normalizeH="0" baseline="0" noProof="0" dirty="0">
              <a:ln w="3175">
                <a:noFill/>
              </a:ln>
              <a:solidFill>
                <a:srgbClr val="7E89A8"/>
              </a:solidFill>
              <a:effectLst/>
              <a:uLnTx/>
              <a:uFillTx/>
              <a:latin typeface="AvantGarde Bk BT"/>
              <a:ea typeface="+mn-ea"/>
              <a:cs typeface="Times New Roman" panose="02020603050405020304" pitchFamily="18" charset="0"/>
            </a:endParaRPr>
          </a:p>
        </p:txBody>
      </p:sp>
      <p:sp>
        <p:nvSpPr>
          <p:cNvPr id="26" name="CuadroTexto 25">
            <a:extLst>
              <a:ext uri="{FF2B5EF4-FFF2-40B4-BE49-F238E27FC236}">
                <a16:creationId xmlns:a16="http://schemas.microsoft.com/office/drawing/2014/main" id="{C0C5FB21-9640-A3B8-CAA9-F72F371053A9}"/>
              </a:ext>
            </a:extLst>
          </p:cNvPr>
          <p:cNvSpPr txBox="1"/>
          <p:nvPr/>
        </p:nvSpPr>
        <p:spPr>
          <a:xfrm>
            <a:off x="116555" y="213342"/>
            <a:ext cx="4196137" cy="461665"/>
          </a:xfrm>
          <a:prstGeom prst="rect">
            <a:avLst/>
          </a:prstGeom>
          <a:noFill/>
        </p:spPr>
        <p:txBody>
          <a:bodyPr wrap="square">
            <a:spAutoFit/>
          </a:bodyPr>
          <a:lstStyle/>
          <a:p>
            <a:pPr marL="342900" indent="-342900">
              <a:buFontTx/>
              <a:buAutoNum type="arabicPeriod" startAt="2"/>
            </a:pPr>
            <a:r>
              <a:rPr lang="en-GB" sz="2400" b="1" kern="0" spc="50" dirty="0">
                <a:ln w="3175">
                  <a:noFill/>
                </a:ln>
                <a:solidFill>
                  <a:srgbClr val="4D4D4D"/>
                </a:solidFill>
                <a:latin typeface="AvantGarde Bk BT"/>
                <a:cs typeface="Times New Roman" panose="02020603050405020304" pitchFamily="18" charset="0"/>
              </a:rPr>
              <a:t>Web design:  </a:t>
            </a:r>
            <a:r>
              <a:rPr lang="en-GB" kern="0" spc="50" dirty="0">
                <a:ln w="3175">
                  <a:noFill/>
                </a:ln>
                <a:solidFill>
                  <a:srgbClr val="4D4D4D"/>
                </a:solidFill>
                <a:latin typeface="AvantGarde Bk BT"/>
                <a:cs typeface="Times New Roman" panose="02020603050405020304" pitchFamily="18" charset="0"/>
              </a:rPr>
              <a:t>Final version</a:t>
            </a:r>
            <a:endParaRPr lang="en-GB" b="1" kern="0" spc="50" dirty="0">
              <a:ln w="3175">
                <a:noFill/>
              </a:ln>
              <a:solidFill>
                <a:srgbClr val="4D4D4D"/>
              </a:solidFill>
              <a:latin typeface="AvantGarde Bk BT"/>
              <a:cs typeface="Times New Roman" panose="02020603050405020304" pitchFamily="18" charset="0"/>
            </a:endParaRPr>
          </a:p>
        </p:txBody>
      </p:sp>
      <p:sp>
        <p:nvSpPr>
          <p:cNvPr id="5" name="CuadroTexto 4">
            <a:extLst>
              <a:ext uri="{FF2B5EF4-FFF2-40B4-BE49-F238E27FC236}">
                <a16:creationId xmlns:a16="http://schemas.microsoft.com/office/drawing/2014/main" id="{FEA88DCE-F43A-3AEC-1E7A-428DF20D947F}"/>
              </a:ext>
            </a:extLst>
          </p:cNvPr>
          <p:cNvSpPr txBox="1"/>
          <p:nvPr/>
        </p:nvSpPr>
        <p:spPr>
          <a:xfrm>
            <a:off x="466991" y="704858"/>
            <a:ext cx="3190609" cy="369332"/>
          </a:xfrm>
          <a:prstGeom prst="rect">
            <a:avLst/>
          </a:prstGeom>
          <a:solidFill>
            <a:schemeClr val="bg2"/>
          </a:solidFill>
        </p:spPr>
        <p:txBody>
          <a:bodyPr wrap="square" rtlCol="0">
            <a:spAutoFit/>
          </a:bodyPr>
          <a:lstStyle/>
          <a:p>
            <a:r>
              <a:rPr lang="es-ES" dirty="0">
                <a:solidFill>
                  <a:srgbClr val="0070C0"/>
                </a:solidFill>
              </a:rPr>
              <a:t>Layout menu drop down level 3</a:t>
            </a:r>
            <a:endParaRPr lang="en-GB" dirty="0">
              <a:solidFill>
                <a:srgbClr val="0070C0"/>
              </a:solidFill>
            </a:endParaRPr>
          </a:p>
        </p:txBody>
      </p:sp>
      <p:pic>
        <p:nvPicPr>
          <p:cNvPr id="3" name="Imagen 2" descr="Interfaz de usuario gráfica, Texto, Aplicación, Correo electrónico&#10;&#10;Descripción generada automáticamente">
            <a:extLst>
              <a:ext uri="{FF2B5EF4-FFF2-40B4-BE49-F238E27FC236}">
                <a16:creationId xmlns:a16="http://schemas.microsoft.com/office/drawing/2014/main" id="{29287A52-5EF1-EF4C-29FC-4B275CAC890F}"/>
              </a:ext>
            </a:extLst>
          </p:cNvPr>
          <p:cNvPicPr>
            <a:picLocks noChangeAspect="1"/>
          </p:cNvPicPr>
          <p:nvPr/>
        </p:nvPicPr>
        <p:blipFill rotWithShape="1">
          <a:blip r:embed="rId3">
            <a:extLst>
              <a:ext uri="{28A0092B-C50C-407E-A947-70E740481C1C}">
                <a14:useLocalDpi xmlns:a14="http://schemas.microsoft.com/office/drawing/2010/main" val="0"/>
              </a:ext>
            </a:extLst>
          </a:blip>
          <a:srcRect b="97671"/>
          <a:stretch/>
        </p:blipFill>
        <p:spPr>
          <a:xfrm>
            <a:off x="1602105" y="-687070"/>
            <a:ext cx="5939790" cy="191698"/>
          </a:xfrm>
          <a:prstGeom prst="rect">
            <a:avLst/>
          </a:prstGeom>
        </p:spPr>
      </p:pic>
      <p:pic>
        <p:nvPicPr>
          <p:cNvPr id="4" name="Imagen 3" descr="Interfaz de usuario gráfica&#10;&#10;Descripción generada automáticamente">
            <a:extLst>
              <a:ext uri="{FF2B5EF4-FFF2-40B4-BE49-F238E27FC236}">
                <a16:creationId xmlns:a16="http://schemas.microsoft.com/office/drawing/2014/main" id="{801A6CFA-74F5-611C-9409-1F2C39ECCE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0870" y="1565707"/>
            <a:ext cx="7024479" cy="456959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21037716"/>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A66D2584-7109-AA71-E797-A08C37CA0B0F}"/>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0E3BEB4-7C5D-65D5-515E-C85421FF6C9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4B1FDD-11C7-4DDC-8BAD-6E79D4283405}" type="slidenum">
              <a:rPr kumimoji="0" lang="es-ES" sz="1200" b="0" i="0" u="none" strike="noStrike" kern="0" cap="none" spc="51" normalizeH="0" baseline="0" noProof="0" smtClean="0">
                <a:ln w="3175">
                  <a:noFill/>
                </a:ln>
                <a:solidFill>
                  <a:srgbClr val="7E89A8"/>
                </a:solidFill>
                <a:effectLst/>
                <a:uLnTx/>
                <a:uFillTx/>
                <a:latin typeface="AvantGarde Bk BT"/>
                <a:ea typeface="+mn-ea"/>
                <a:cs typeface="Times New Roman" panose="020206030504050203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s-ES" sz="1200" b="0" i="0" u="none" strike="noStrike" kern="0" cap="none" spc="51" normalizeH="0" baseline="0" noProof="0" dirty="0">
              <a:ln w="3175">
                <a:noFill/>
              </a:ln>
              <a:solidFill>
                <a:srgbClr val="7E89A8"/>
              </a:solidFill>
              <a:effectLst/>
              <a:uLnTx/>
              <a:uFillTx/>
              <a:latin typeface="AvantGarde Bk BT"/>
              <a:ea typeface="+mn-ea"/>
              <a:cs typeface="Times New Roman" panose="02020603050405020304" pitchFamily="18" charset="0"/>
            </a:endParaRPr>
          </a:p>
        </p:txBody>
      </p:sp>
      <p:sp>
        <p:nvSpPr>
          <p:cNvPr id="26" name="CuadroTexto 25">
            <a:extLst>
              <a:ext uri="{FF2B5EF4-FFF2-40B4-BE49-F238E27FC236}">
                <a16:creationId xmlns:a16="http://schemas.microsoft.com/office/drawing/2014/main" id="{57B2BC7F-564B-25E3-DD72-CA3B6F79D3E5}"/>
              </a:ext>
            </a:extLst>
          </p:cNvPr>
          <p:cNvSpPr txBox="1"/>
          <p:nvPr/>
        </p:nvSpPr>
        <p:spPr>
          <a:xfrm>
            <a:off x="189202" y="153096"/>
            <a:ext cx="4318966" cy="461665"/>
          </a:xfrm>
          <a:prstGeom prst="rect">
            <a:avLst/>
          </a:prstGeom>
          <a:noFill/>
        </p:spPr>
        <p:txBody>
          <a:bodyPr wrap="square">
            <a:spAutoFit/>
          </a:bodyPr>
          <a:lstStyle/>
          <a:p>
            <a:pPr marL="342900" indent="-342900">
              <a:buFontTx/>
              <a:buAutoNum type="arabicPeriod" startAt="2"/>
            </a:pPr>
            <a:r>
              <a:rPr lang="en-GB" sz="2400" b="1" kern="0" spc="50" dirty="0">
                <a:ln w="3175">
                  <a:noFill/>
                </a:ln>
                <a:solidFill>
                  <a:srgbClr val="4D4D4D"/>
                </a:solidFill>
                <a:latin typeface="AvantGarde Bk BT"/>
                <a:cs typeface="Times New Roman" panose="02020603050405020304" pitchFamily="18" charset="0"/>
              </a:rPr>
              <a:t>Web design:  </a:t>
            </a:r>
            <a:r>
              <a:rPr lang="en-GB" kern="0" spc="50" dirty="0">
                <a:ln w="3175">
                  <a:noFill/>
                </a:ln>
                <a:solidFill>
                  <a:srgbClr val="4D4D4D"/>
                </a:solidFill>
                <a:latin typeface="AvantGarde Bk BT"/>
                <a:cs typeface="Times New Roman" panose="02020603050405020304" pitchFamily="18" charset="0"/>
              </a:rPr>
              <a:t>Final version</a:t>
            </a:r>
            <a:endParaRPr lang="en-GB" b="1" kern="0" spc="50" dirty="0">
              <a:ln w="3175">
                <a:noFill/>
              </a:ln>
              <a:solidFill>
                <a:srgbClr val="4D4D4D"/>
              </a:solidFill>
              <a:latin typeface="AvantGarde Bk BT"/>
              <a:cs typeface="Times New Roman" panose="02020603050405020304" pitchFamily="18" charset="0"/>
            </a:endParaRPr>
          </a:p>
        </p:txBody>
      </p:sp>
      <p:sp>
        <p:nvSpPr>
          <p:cNvPr id="5" name="CuadroTexto 4">
            <a:extLst>
              <a:ext uri="{FF2B5EF4-FFF2-40B4-BE49-F238E27FC236}">
                <a16:creationId xmlns:a16="http://schemas.microsoft.com/office/drawing/2014/main" id="{53312E65-70D5-20B1-6A4E-C5641EEF817D}"/>
              </a:ext>
            </a:extLst>
          </p:cNvPr>
          <p:cNvSpPr txBox="1"/>
          <p:nvPr/>
        </p:nvSpPr>
        <p:spPr>
          <a:xfrm>
            <a:off x="644412" y="678352"/>
            <a:ext cx="2344448" cy="369332"/>
          </a:xfrm>
          <a:prstGeom prst="rect">
            <a:avLst/>
          </a:prstGeom>
          <a:solidFill>
            <a:schemeClr val="bg2"/>
          </a:solidFill>
        </p:spPr>
        <p:txBody>
          <a:bodyPr wrap="square" rtlCol="0">
            <a:spAutoFit/>
          </a:bodyPr>
          <a:lstStyle/>
          <a:p>
            <a:r>
              <a:rPr lang="es-ES" dirty="0">
                <a:solidFill>
                  <a:srgbClr val="0070C0"/>
                </a:solidFill>
              </a:rPr>
              <a:t>Layout navigation page</a:t>
            </a:r>
            <a:endParaRPr lang="en-GB" dirty="0">
              <a:solidFill>
                <a:srgbClr val="0070C0"/>
              </a:solidFill>
            </a:endParaRPr>
          </a:p>
        </p:txBody>
      </p:sp>
      <p:pic>
        <p:nvPicPr>
          <p:cNvPr id="3" name="Imagen 2" descr="Interfaz de usuario gráfica, Texto, Aplicación, Correo electrónico&#10;&#10;Descripción generada automáticamente">
            <a:extLst>
              <a:ext uri="{FF2B5EF4-FFF2-40B4-BE49-F238E27FC236}">
                <a16:creationId xmlns:a16="http://schemas.microsoft.com/office/drawing/2014/main" id="{6A9A0EF6-DAE8-547B-CCCC-1574EB16940C}"/>
              </a:ext>
            </a:extLst>
          </p:cNvPr>
          <p:cNvPicPr>
            <a:picLocks noChangeAspect="1"/>
          </p:cNvPicPr>
          <p:nvPr/>
        </p:nvPicPr>
        <p:blipFill rotWithShape="1">
          <a:blip r:embed="rId3">
            <a:extLst>
              <a:ext uri="{28A0092B-C50C-407E-A947-70E740481C1C}">
                <a14:useLocalDpi xmlns:a14="http://schemas.microsoft.com/office/drawing/2010/main" val="0"/>
              </a:ext>
            </a:extLst>
          </a:blip>
          <a:srcRect b="97671"/>
          <a:stretch/>
        </p:blipFill>
        <p:spPr>
          <a:xfrm>
            <a:off x="1602105" y="-687070"/>
            <a:ext cx="5939790" cy="191698"/>
          </a:xfrm>
          <a:prstGeom prst="rect">
            <a:avLst/>
          </a:prstGeom>
        </p:spPr>
      </p:pic>
      <p:pic>
        <p:nvPicPr>
          <p:cNvPr id="6" name="Imagen 5" descr="Imagen que contiene Texto&#10;&#10;Descripción generada automáticamente">
            <a:extLst>
              <a:ext uri="{FF2B5EF4-FFF2-40B4-BE49-F238E27FC236}">
                <a16:creationId xmlns:a16="http://schemas.microsoft.com/office/drawing/2014/main" id="{81502206-1B0F-08BC-BFD7-BD38716E56AE}"/>
              </a:ext>
            </a:extLst>
          </p:cNvPr>
          <p:cNvPicPr>
            <a:picLocks noChangeAspect="1"/>
          </p:cNvPicPr>
          <p:nvPr/>
        </p:nvPicPr>
        <p:blipFill rotWithShape="1">
          <a:blip r:embed="rId4">
            <a:extLst>
              <a:ext uri="{28A0092B-C50C-407E-A947-70E740481C1C}">
                <a14:useLocalDpi xmlns:a14="http://schemas.microsoft.com/office/drawing/2010/main" val="0"/>
              </a:ext>
            </a:extLst>
          </a:blip>
          <a:srcRect b="21615"/>
          <a:stretch/>
        </p:blipFill>
        <p:spPr>
          <a:xfrm>
            <a:off x="1208362" y="1385513"/>
            <a:ext cx="6985304" cy="497083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99945313"/>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722B1C4D-A846-8470-AED2-AD6D5CBDA0C9}"/>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13ADE1EC-890F-F512-2468-3D7A45D18BC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4B1FDD-11C7-4DDC-8BAD-6E79D4283405}" type="slidenum">
              <a:rPr kumimoji="0" lang="es-ES" sz="1200" b="0" i="0" u="none" strike="noStrike" kern="0" cap="none" spc="51" normalizeH="0" baseline="0" noProof="0" smtClean="0">
                <a:ln w="3175">
                  <a:noFill/>
                </a:ln>
                <a:solidFill>
                  <a:srgbClr val="7E89A8"/>
                </a:solidFill>
                <a:effectLst/>
                <a:uLnTx/>
                <a:uFillTx/>
                <a:latin typeface="AvantGarde Bk BT"/>
                <a:ea typeface="+mn-ea"/>
                <a:cs typeface="Times New Roman" panose="020206030504050203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s-ES" sz="1200" b="0" i="0" u="none" strike="noStrike" kern="0" cap="none" spc="51" normalizeH="0" baseline="0" noProof="0" dirty="0">
              <a:ln w="3175">
                <a:noFill/>
              </a:ln>
              <a:solidFill>
                <a:srgbClr val="7E89A8"/>
              </a:solidFill>
              <a:effectLst/>
              <a:uLnTx/>
              <a:uFillTx/>
              <a:latin typeface="AvantGarde Bk BT"/>
              <a:ea typeface="+mn-ea"/>
              <a:cs typeface="Times New Roman" panose="02020603050405020304" pitchFamily="18" charset="0"/>
            </a:endParaRPr>
          </a:p>
        </p:txBody>
      </p:sp>
      <p:sp>
        <p:nvSpPr>
          <p:cNvPr id="26" name="CuadroTexto 25">
            <a:extLst>
              <a:ext uri="{FF2B5EF4-FFF2-40B4-BE49-F238E27FC236}">
                <a16:creationId xmlns:a16="http://schemas.microsoft.com/office/drawing/2014/main" id="{152C3AB1-10A6-7D93-AD9D-8D97C1DA70C3}"/>
              </a:ext>
            </a:extLst>
          </p:cNvPr>
          <p:cNvSpPr txBox="1"/>
          <p:nvPr/>
        </p:nvSpPr>
        <p:spPr>
          <a:xfrm>
            <a:off x="116556" y="213342"/>
            <a:ext cx="3977772" cy="461665"/>
          </a:xfrm>
          <a:prstGeom prst="rect">
            <a:avLst/>
          </a:prstGeom>
          <a:noFill/>
        </p:spPr>
        <p:txBody>
          <a:bodyPr wrap="square">
            <a:spAutoFit/>
          </a:bodyPr>
          <a:lstStyle/>
          <a:p>
            <a:pPr marL="342900" indent="-342900">
              <a:buFontTx/>
              <a:buAutoNum type="arabicPeriod" startAt="2"/>
            </a:pPr>
            <a:r>
              <a:rPr lang="en-GB" sz="2400" b="1" kern="0" spc="50" dirty="0">
                <a:ln w="3175">
                  <a:noFill/>
                </a:ln>
                <a:solidFill>
                  <a:srgbClr val="4D4D4D"/>
                </a:solidFill>
                <a:latin typeface="AvantGarde Bk BT"/>
                <a:cs typeface="Times New Roman" panose="02020603050405020304" pitchFamily="18" charset="0"/>
              </a:rPr>
              <a:t>Web design:  </a:t>
            </a:r>
            <a:r>
              <a:rPr lang="en-GB" kern="0" spc="50" dirty="0">
                <a:ln w="3175">
                  <a:noFill/>
                </a:ln>
                <a:solidFill>
                  <a:srgbClr val="4D4D4D"/>
                </a:solidFill>
                <a:latin typeface="AvantGarde Bk BT"/>
                <a:cs typeface="Times New Roman" panose="02020603050405020304" pitchFamily="18" charset="0"/>
              </a:rPr>
              <a:t>Final version</a:t>
            </a:r>
            <a:endParaRPr lang="en-GB" b="1" kern="0" spc="50" dirty="0">
              <a:ln w="3175">
                <a:noFill/>
              </a:ln>
              <a:solidFill>
                <a:srgbClr val="4D4D4D"/>
              </a:solidFill>
              <a:latin typeface="AvantGarde Bk BT"/>
              <a:cs typeface="Times New Roman" panose="02020603050405020304" pitchFamily="18" charset="0"/>
            </a:endParaRPr>
          </a:p>
        </p:txBody>
      </p:sp>
      <p:sp>
        <p:nvSpPr>
          <p:cNvPr id="5" name="CuadroTexto 4">
            <a:extLst>
              <a:ext uri="{FF2B5EF4-FFF2-40B4-BE49-F238E27FC236}">
                <a16:creationId xmlns:a16="http://schemas.microsoft.com/office/drawing/2014/main" id="{7CD2B2A1-DDCC-850D-AD44-112E9AC0BF33}"/>
              </a:ext>
            </a:extLst>
          </p:cNvPr>
          <p:cNvSpPr txBox="1"/>
          <p:nvPr/>
        </p:nvSpPr>
        <p:spPr>
          <a:xfrm>
            <a:off x="603468" y="692296"/>
            <a:ext cx="1607470" cy="369332"/>
          </a:xfrm>
          <a:prstGeom prst="rect">
            <a:avLst/>
          </a:prstGeom>
          <a:solidFill>
            <a:schemeClr val="bg2"/>
          </a:solidFill>
        </p:spPr>
        <p:txBody>
          <a:bodyPr wrap="square" rtlCol="0">
            <a:spAutoFit/>
          </a:bodyPr>
          <a:lstStyle/>
          <a:p>
            <a:r>
              <a:rPr lang="en-AU" dirty="0">
                <a:solidFill>
                  <a:srgbClr val="0070C0"/>
                </a:solidFill>
              </a:rPr>
              <a:t>General search</a:t>
            </a:r>
          </a:p>
        </p:txBody>
      </p:sp>
      <p:pic>
        <p:nvPicPr>
          <p:cNvPr id="3" name="Imagen 2" descr="Interfaz de usuario gráfica, Texto, Aplicación, Correo electrónico&#10;&#10;Descripción generada automáticamente">
            <a:extLst>
              <a:ext uri="{FF2B5EF4-FFF2-40B4-BE49-F238E27FC236}">
                <a16:creationId xmlns:a16="http://schemas.microsoft.com/office/drawing/2014/main" id="{DEFC6047-A905-9DED-31B6-14F1C84287CA}"/>
              </a:ext>
            </a:extLst>
          </p:cNvPr>
          <p:cNvPicPr>
            <a:picLocks noChangeAspect="1"/>
          </p:cNvPicPr>
          <p:nvPr/>
        </p:nvPicPr>
        <p:blipFill rotWithShape="1">
          <a:blip r:embed="rId3">
            <a:extLst>
              <a:ext uri="{28A0092B-C50C-407E-A947-70E740481C1C}">
                <a14:useLocalDpi xmlns:a14="http://schemas.microsoft.com/office/drawing/2010/main" val="0"/>
              </a:ext>
            </a:extLst>
          </a:blip>
          <a:srcRect b="97671"/>
          <a:stretch/>
        </p:blipFill>
        <p:spPr>
          <a:xfrm>
            <a:off x="1602105" y="-687070"/>
            <a:ext cx="5939790" cy="191698"/>
          </a:xfrm>
          <a:prstGeom prst="rect">
            <a:avLst/>
          </a:prstGeom>
        </p:spPr>
      </p:pic>
      <p:pic>
        <p:nvPicPr>
          <p:cNvPr id="4" name="Imagen 3" descr="Interfaz de usuario gráfica, Aplicación, Sitio web&#10;&#10;Descripción generada automáticamente">
            <a:extLst>
              <a:ext uri="{FF2B5EF4-FFF2-40B4-BE49-F238E27FC236}">
                <a16:creationId xmlns:a16="http://schemas.microsoft.com/office/drawing/2014/main" id="{BF9509A6-B81C-9E5B-C149-A6F50BBAB911}"/>
              </a:ext>
            </a:extLst>
          </p:cNvPr>
          <p:cNvPicPr>
            <a:picLocks noChangeAspect="1"/>
          </p:cNvPicPr>
          <p:nvPr/>
        </p:nvPicPr>
        <p:blipFill rotWithShape="1">
          <a:blip r:embed="rId4">
            <a:extLst>
              <a:ext uri="{28A0092B-C50C-407E-A947-70E740481C1C}">
                <a14:useLocalDpi xmlns:a14="http://schemas.microsoft.com/office/drawing/2010/main" val="0"/>
              </a:ext>
            </a:extLst>
          </a:blip>
          <a:srcRect l="8742" t="11016" r="14081" b="11071"/>
          <a:stretch/>
        </p:blipFill>
        <p:spPr>
          <a:xfrm>
            <a:off x="1715573" y="1788331"/>
            <a:ext cx="5712853" cy="375177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51031125"/>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083AE-CBB1-45CF-235C-55516D7CAE11}"/>
            </a:ext>
          </a:extLst>
        </p:cNvPr>
        <p:cNvGrpSpPr/>
        <p:nvPr/>
      </p:nvGrpSpPr>
      <p:grpSpPr>
        <a:xfrm>
          <a:off x="0" y="0"/>
          <a:ext cx="0" cy="0"/>
          <a:chOff x="0" y="0"/>
          <a:chExt cx="0" cy="0"/>
        </a:xfrm>
      </p:grpSpPr>
      <p:sp>
        <p:nvSpPr>
          <p:cNvPr id="26" name="CuadroTexto 25">
            <a:extLst>
              <a:ext uri="{FF2B5EF4-FFF2-40B4-BE49-F238E27FC236}">
                <a16:creationId xmlns:a16="http://schemas.microsoft.com/office/drawing/2014/main" id="{E759ED85-29F9-3CE8-C20A-AD13BA0DE9A7}"/>
              </a:ext>
            </a:extLst>
          </p:cNvPr>
          <p:cNvSpPr txBox="1"/>
          <p:nvPr/>
        </p:nvSpPr>
        <p:spPr>
          <a:xfrm>
            <a:off x="628651" y="2156062"/>
            <a:ext cx="7528898" cy="4616648"/>
          </a:xfrm>
          <a:prstGeom prst="rect">
            <a:avLst/>
          </a:prstGeom>
          <a:noFill/>
        </p:spPr>
        <p:txBody>
          <a:bodyPr wrap="square">
            <a:spAutoFit/>
          </a:bodyPr>
          <a:lstStyle/>
          <a:p>
            <a:pPr marL="342900" indent="-342900">
              <a:buAutoNum type="arabicPeriod" startAt="3"/>
            </a:pPr>
            <a:r>
              <a:rPr lang="en-GB" sz="2400" b="1" kern="0" spc="50" dirty="0">
                <a:ln w="3175">
                  <a:noFill/>
                </a:ln>
                <a:solidFill>
                  <a:srgbClr val="4D4D4D"/>
                </a:solidFill>
                <a:latin typeface="AvantGarde Bk BT"/>
                <a:cs typeface="Times New Roman" panose="02020603050405020304" pitchFamily="18" charset="0"/>
              </a:rPr>
              <a:t>Project Planning:</a:t>
            </a:r>
          </a:p>
          <a:p>
            <a:endParaRPr lang="en-GB" b="1" kern="0" spc="50" dirty="0">
              <a:ln w="3175">
                <a:noFill/>
              </a:ln>
              <a:solidFill>
                <a:srgbClr val="4D4D4D"/>
              </a:solidFill>
              <a:latin typeface="AvantGarde Bk BT"/>
              <a:cs typeface="Times New Roman" panose="02020603050405020304" pitchFamily="18" charset="0"/>
            </a:endParaRPr>
          </a:p>
          <a:p>
            <a:r>
              <a:rPr lang="en-GB" b="1" kern="0" spc="50" dirty="0">
                <a:ln w="3175">
                  <a:noFill/>
                </a:ln>
                <a:solidFill>
                  <a:srgbClr val="4D4D4D"/>
                </a:solidFill>
                <a:latin typeface="AvantGarde Bk BT"/>
                <a:cs typeface="Times New Roman" panose="02020603050405020304" pitchFamily="18" charset="0"/>
              </a:rPr>
              <a:t>      TASK: </a:t>
            </a:r>
            <a:r>
              <a:rPr lang="en-GB" kern="0" spc="50" dirty="0">
                <a:ln w="3175">
                  <a:noFill/>
                </a:ln>
                <a:solidFill>
                  <a:srgbClr val="4D4D4D"/>
                </a:solidFill>
                <a:latin typeface="AvantGarde Bk BT"/>
                <a:cs typeface="Times New Roman" panose="02020603050405020304" pitchFamily="18" charset="0"/>
              </a:rPr>
              <a:t>Construction, launch and management of EUROSAI Web</a:t>
            </a:r>
          </a:p>
          <a:p>
            <a:r>
              <a:rPr lang="en-GB" kern="0" spc="50" dirty="0">
                <a:ln w="3175">
                  <a:noFill/>
                </a:ln>
                <a:solidFill>
                  <a:srgbClr val="4D4D4D"/>
                </a:solidFill>
                <a:latin typeface="AvantGarde Bk BT"/>
                <a:cs typeface="Times New Roman" panose="02020603050405020304" pitchFamily="18" charset="0"/>
              </a:rPr>
              <a:t>                 </a:t>
            </a:r>
            <a:r>
              <a:rPr lang="en-GB" b="1" kern="0" spc="50" dirty="0">
                <a:ln w="3175">
                  <a:noFill/>
                </a:ln>
                <a:solidFill>
                  <a:srgbClr val="4D4D4D"/>
                </a:solidFill>
                <a:latin typeface="AvantGarde Bk BT"/>
                <a:cs typeface="Times New Roman" panose="02020603050405020304" pitchFamily="18" charset="0"/>
              </a:rPr>
              <a:t>Phases:</a:t>
            </a:r>
          </a:p>
          <a:p>
            <a:pPr lvl="3"/>
            <a:r>
              <a:rPr lang="en-GB" kern="0" spc="50" dirty="0">
                <a:ln w="3175">
                  <a:noFill/>
                </a:ln>
                <a:solidFill>
                  <a:srgbClr val="4D4D4D"/>
                </a:solidFill>
                <a:latin typeface="AvantGarde Bk BT"/>
                <a:cs typeface="Times New Roman" panose="02020603050405020304" pitchFamily="18" charset="0"/>
              </a:rPr>
              <a:t>0: Project start</a:t>
            </a:r>
          </a:p>
          <a:p>
            <a:pPr lvl="3"/>
            <a:r>
              <a:rPr lang="en-GB" kern="0" spc="50" dirty="0">
                <a:ln w="3175">
                  <a:noFill/>
                </a:ln>
                <a:solidFill>
                  <a:srgbClr val="4D4D4D"/>
                </a:solidFill>
                <a:latin typeface="AvantGarde Bk BT"/>
                <a:cs typeface="Times New Roman" panose="02020603050405020304" pitchFamily="18" charset="0"/>
              </a:rPr>
              <a:t>I : Analysis of functional and technical requirements</a:t>
            </a:r>
          </a:p>
          <a:p>
            <a:pPr lvl="3"/>
            <a:r>
              <a:rPr lang="en-GB" kern="0" spc="50" dirty="0">
                <a:ln w="3175">
                  <a:noFill/>
                </a:ln>
                <a:solidFill>
                  <a:srgbClr val="4D4D4D"/>
                </a:solidFill>
                <a:latin typeface="AvantGarde Bk BT"/>
                <a:cs typeface="Times New Roman" panose="02020603050405020304" pitchFamily="18" charset="0"/>
              </a:rPr>
              <a:t>II: Definition of technological framework</a:t>
            </a:r>
          </a:p>
          <a:p>
            <a:pPr lvl="3"/>
            <a:r>
              <a:rPr lang="en-GB" kern="0" spc="50" dirty="0">
                <a:ln w="3175">
                  <a:noFill/>
                </a:ln>
                <a:solidFill>
                  <a:srgbClr val="4D4D4D"/>
                </a:solidFill>
                <a:latin typeface="AvantGarde Bk BT"/>
                <a:cs typeface="Times New Roman" panose="02020603050405020304" pitchFamily="18" charset="0"/>
              </a:rPr>
              <a:t>III: Graphic and functional design</a:t>
            </a:r>
          </a:p>
          <a:p>
            <a:pPr lvl="3"/>
            <a:r>
              <a:rPr lang="en-GB" kern="0" spc="50" dirty="0">
                <a:ln w="3175">
                  <a:noFill/>
                </a:ln>
                <a:solidFill>
                  <a:srgbClr val="4D4D4D"/>
                </a:solidFill>
                <a:latin typeface="AvantGarde Bk BT"/>
                <a:cs typeface="Times New Roman" panose="02020603050405020304" pitchFamily="18" charset="0"/>
              </a:rPr>
              <a:t>IV: Development of templates and architecture of website</a:t>
            </a:r>
          </a:p>
          <a:p>
            <a:pPr lvl="3"/>
            <a:r>
              <a:rPr lang="en-GB" kern="0" spc="50" dirty="0">
                <a:ln w="3175">
                  <a:noFill/>
                </a:ln>
                <a:solidFill>
                  <a:srgbClr val="4D4D4D"/>
                </a:solidFill>
                <a:latin typeface="AvantGarde Bk BT"/>
                <a:cs typeface="Times New Roman" panose="02020603050405020304" pitchFamily="18" charset="0"/>
              </a:rPr>
              <a:t>V: Content migration</a:t>
            </a:r>
          </a:p>
          <a:p>
            <a:pPr lvl="3"/>
            <a:r>
              <a:rPr lang="en-GB" kern="0" spc="50" dirty="0">
                <a:ln w="3175">
                  <a:noFill/>
                </a:ln>
                <a:solidFill>
                  <a:srgbClr val="4D4D4D"/>
                </a:solidFill>
                <a:latin typeface="AvantGarde Bk BT"/>
                <a:cs typeface="Times New Roman" panose="02020603050405020304" pitchFamily="18" charset="0"/>
              </a:rPr>
              <a:t>VI: Training and manuals</a:t>
            </a:r>
          </a:p>
          <a:p>
            <a:pPr lvl="3"/>
            <a:r>
              <a:rPr lang="en-GB" kern="0" spc="50" dirty="0">
                <a:ln w="3175">
                  <a:noFill/>
                </a:ln>
                <a:solidFill>
                  <a:srgbClr val="4D4D4D"/>
                </a:solidFill>
                <a:latin typeface="AvantGarde Bk BT"/>
                <a:cs typeface="Times New Roman" panose="02020603050405020304" pitchFamily="18" charset="0"/>
              </a:rPr>
              <a:t>VII: Installation, tests and system in production </a:t>
            </a:r>
          </a:p>
          <a:p>
            <a:pPr marL="1346200" lvl="3" indent="442913"/>
            <a:r>
              <a:rPr lang="en-GB" kern="0" spc="50" dirty="0">
                <a:ln w="3175">
                  <a:noFill/>
                </a:ln>
                <a:solidFill>
                  <a:srgbClr val="4D4D4D"/>
                </a:solidFill>
                <a:latin typeface="AvantGarde Bk BT"/>
                <a:cs typeface="Times New Roman" panose="02020603050405020304" pitchFamily="18" charset="0"/>
              </a:rPr>
              <a:t>	(</a:t>
            </a:r>
            <a:r>
              <a:rPr lang="en-GB" kern="0" spc="50" dirty="0">
                <a:ln w="3175">
                  <a:noFill/>
                </a:ln>
                <a:solidFill>
                  <a:schemeClr val="accent1"/>
                </a:solidFill>
                <a:latin typeface="AvantGarde Bk BT"/>
                <a:cs typeface="Times New Roman" panose="02020603050405020304" pitchFamily="18" charset="0"/>
              </a:rPr>
              <a:t>go live expected January 2025</a:t>
            </a:r>
            <a:r>
              <a:rPr lang="en-GB" kern="0" spc="50" dirty="0">
                <a:ln w="3175">
                  <a:noFill/>
                </a:ln>
                <a:solidFill>
                  <a:srgbClr val="4D4D4D"/>
                </a:solidFill>
                <a:latin typeface="AvantGarde Bk BT"/>
                <a:cs typeface="Times New Roman" panose="02020603050405020304" pitchFamily="18" charset="0"/>
                <a:sym typeface="Wingdings" panose="05000000000000000000" pitchFamily="2" charset="2"/>
              </a:rPr>
              <a:t>)</a:t>
            </a:r>
          </a:p>
          <a:p>
            <a:pPr lvl="3"/>
            <a:r>
              <a:rPr lang="en-GB" kern="0" spc="50" dirty="0">
                <a:ln w="3175">
                  <a:noFill/>
                </a:ln>
                <a:solidFill>
                  <a:srgbClr val="4D4D4D"/>
                </a:solidFill>
                <a:latin typeface="AvantGarde Bk BT"/>
                <a:cs typeface="Times New Roman" panose="02020603050405020304" pitchFamily="18" charset="0"/>
                <a:sym typeface="Wingdings" panose="05000000000000000000" pitchFamily="2" charset="2"/>
              </a:rPr>
              <a:t>VIII: Functional and technological upgrade</a:t>
            </a:r>
          </a:p>
          <a:p>
            <a:pPr lvl="3"/>
            <a:r>
              <a:rPr lang="en-GB" kern="0" spc="50" dirty="0">
                <a:ln w="3175">
                  <a:noFill/>
                </a:ln>
                <a:solidFill>
                  <a:srgbClr val="4D4D4D"/>
                </a:solidFill>
                <a:latin typeface="AvantGarde Bk BT"/>
                <a:cs typeface="Times New Roman" panose="02020603050405020304" pitchFamily="18" charset="0"/>
                <a:sym typeface="Wingdings" panose="05000000000000000000" pitchFamily="2" charset="2"/>
              </a:rPr>
              <a:t>IX: Knowledge transfer and administrative closing</a:t>
            </a:r>
            <a:endParaRPr lang="en-GB" kern="0" spc="50" dirty="0">
              <a:ln w="3175">
                <a:noFill/>
              </a:ln>
              <a:solidFill>
                <a:srgbClr val="4D4D4D"/>
              </a:solidFill>
              <a:latin typeface="AvantGarde Bk BT"/>
              <a:cs typeface="Times New Roman" panose="02020603050405020304" pitchFamily="18" charset="0"/>
            </a:endParaRPr>
          </a:p>
          <a:p>
            <a:endParaRPr lang="en-GB" b="1" kern="0" spc="50" dirty="0">
              <a:ln w="3175">
                <a:noFill/>
              </a:ln>
              <a:solidFill>
                <a:srgbClr val="4D4D4D"/>
              </a:solidFill>
              <a:latin typeface="AvantGarde Bk BT"/>
              <a:cs typeface="Times New Roman" panose="02020603050405020304" pitchFamily="18" charset="0"/>
            </a:endParaRPr>
          </a:p>
        </p:txBody>
      </p:sp>
      <p:sp>
        <p:nvSpPr>
          <p:cNvPr id="2" name="Marcador de número de diapositiva 1">
            <a:extLst>
              <a:ext uri="{FF2B5EF4-FFF2-40B4-BE49-F238E27FC236}">
                <a16:creationId xmlns:a16="http://schemas.microsoft.com/office/drawing/2014/main" id="{55A95DBB-3218-BEC4-461E-BBE63D465ED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4B1FDD-11C7-4DDC-8BAD-6E79D4283405}" type="slidenum">
              <a:rPr kumimoji="0" lang="es-ES" sz="1200" b="0" i="0" u="none" strike="noStrike" kern="0" cap="none" spc="51" normalizeH="0" baseline="0" noProof="0" smtClean="0">
                <a:ln w="3175">
                  <a:noFill/>
                </a:ln>
                <a:solidFill>
                  <a:srgbClr val="7E89A8"/>
                </a:solidFill>
                <a:effectLst/>
                <a:uLnTx/>
                <a:uFillTx/>
                <a:latin typeface="AvantGarde Bk BT"/>
                <a:ea typeface="+mn-ea"/>
                <a:cs typeface="Times New Roman" panose="020206030504050203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s-ES" sz="1200" b="0" i="0" u="none" strike="noStrike" kern="0" cap="none" spc="51" normalizeH="0" baseline="0" noProof="0" dirty="0">
              <a:ln w="3175">
                <a:noFill/>
              </a:ln>
              <a:solidFill>
                <a:srgbClr val="7E89A8"/>
              </a:solidFill>
              <a:effectLst/>
              <a:uLnTx/>
              <a:uFillTx/>
              <a:latin typeface="AvantGarde Bk BT"/>
              <a:ea typeface="+mn-ea"/>
              <a:cs typeface="Times New Roman" panose="02020603050405020304" pitchFamily="18" charset="0"/>
            </a:endParaRPr>
          </a:p>
        </p:txBody>
      </p:sp>
      <p:grpSp>
        <p:nvGrpSpPr>
          <p:cNvPr id="9" name="Grupo 8">
            <a:extLst>
              <a:ext uri="{FF2B5EF4-FFF2-40B4-BE49-F238E27FC236}">
                <a16:creationId xmlns:a16="http://schemas.microsoft.com/office/drawing/2014/main" id="{75D97B14-5C2F-BFAC-A9C2-2D46D5B9462F}"/>
              </a:ext>
            </a:extLst>
          </p:cNvPr>
          <p:cNvGrpSpPr/>
          <p:nvPr/>
        </p:nvGrpSpPr>
        <p:grpSpPr>
          <a:xfrm>
            <a:off x="670885" y="1017851"/>
            <a:ext cx="5752252" cy="1014774"/>
            <a:chOff x="780216" y="882232"/>
            <a:chExt cx="5752252" cy="1014774"/>
          </a:xfrm>
        </p:grpSpPr>
        <p:pic>
          <p:nvPicPr>
            <p:cNvPr id="13" name="Imagen 12">
              <a:extLst>
                <a:ext uri="{FF2B5EF4-FFF2-40B4-BE49-F238E27FC236}">
                  <a16:creationId xmlns:a16="http://schemas.microsoft.com/office/drawing/2014/main" id="{564B5A0E-9F6A-0E2E-D090-8A3171CAAE17}"/>
                </a:ext>
              </a:extLst>
            </p:cNvPr>
            <p:cNvPicPr>
              <a:picLocks noChangeAspect="1"/>
            </p:cNvPicPr>
            <p:nvPr/>
          </p:nvPicPr>
          <p:blipFill>
            <a:blip r:embed="rId2"/>
            <a:stretch>
              <a:fillRect/>
            </a:stretch>
          </p:blipFill>
          <p:spPr>
            <a:xfrm>
              <a:off x="780216" y="882232"/>
              <a:ext cx="1009919" cy="1014774"/>
            </a:xfrm>
            <a:prstGeom prst="rect">
              <a:avLst/>
            </a:prstGeom>
          </p:spPr>
        </p:pic>
        <p:sp>
          <p:nvSpPr>
            <p:cNvPr id="8" name="CuadroTexto 7">
              <a:extLst>
                <a:ext uri="{FF2B5EF4-FFF2-40B4-BE49-F238E27FC236}">
                  <a16:creationId xmlns:a16="http://schemas.microsoft.com/office/drawing/2014/main" id="{06852E77-0AAB-1BD3-7CB0-5F033D3BB22E}"/>
                </a:ext>
              </a:extLst>
            </p:cNvPr>
            <p:cNvSpPr txBox="1"/>
            <p:nvPr/>
          </p:nvSpPr>
          <p:spPr>
            <a:xfrm>
              <a:off x="1960468" y="1053702"/>
              <a:ext cx="4572000" cy="464871"/>
            </a:xfrm>
            <a:prstGeom prst="rect">
              <a:avLst/>
            </a:prstGeom>
            <a:noFill/>
          </p:spPr>
          <p:txBody>
            <a:bodyPr wrap="square">
              <a:spAutoFit/>
            </a:bodyPr>
            <a:lstStyle/>
            <a:p>
              <a:pPr algn="l">
                <a:lnSpc>
                  <a:spcPct val="150000"/>
                </a:lnSpc>
                <a:spcBef>
                  <a:spcPts val="600"/>
                </a:spcBef>
                <a:spcAft>
                  <a:spcPts val="600"/>
                </a:spcAft>
              </a:pPr>
              <a:r>
                <a:rPr lang="es-ES" sz="1800" dirty="0">
                  <a:effectLst/>
                  <a:latin typeface="AvantGarde Bk BT"/>
                  <a:ea typeface="Times New Roman" panose="02020603050405020304" pitchFamily="18" charset="0"/>
                  <a:cs typeface="Arial" panose="020B0604020202020204" pitchFamily="34" charset="0"/>
                </a:rPr>
                <a:t>PROJECT STATUS REPORT</a:t>
              </a:r>
              <a:endParaRPr lang="en-GB" sz="1050" dirty="0">
                <a:effectLst/>
                <a:latin typeface="AvantGarde Bk BT"/>
                <a:ea typeface="Times New Roman" panose="02020603050405020304" pitchFamily="18" charset="0"/>
                <a:cs typeface="Calibri" panose="020F0502020204030204" pitchFamily="34" charset="0"/>
              </a:endParaRPr>
            </a:p>
          </p:txBody>
        </p:sp>
      </p:grpSp>
      <p:pic>
        <p:nvPicPr>
          <p:cNvPr id="22" name="Gráfico 21" descr="Aterrizar con relleno sólido">
            <a:extLst>
              <a:ext uri="{FF2B5EF4-FFF2-40B4-BE49-F238E27FC236}">
                <a16:creationId xmlns:a16="http://schemas.microsoft.com/office/drawing/2014/main" id="{38A6C51F-9376-4FA3-3AA2-9E8EE8647A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11150" y="5778079"/>
            <a:ext cx="760834" cy="760834"/>
          </a:xfrm>
          <a:prstGeom prst="rect">
            <a:avLst/>
          </a:prstGeom>
        </p:spPr>
      </p:pic>
      <p:grpSp>
        <p:nvGrpSpPr>
          <p:cNvPr id="4" name="Grupo 3">
            <a:extLst>
              <a:ext uri="{FF2B5EF4-FFF2-40B4-BE49-F238E27FC236}">
                <a16:creationId xmlns:a16="http://schemas.microsoft.com/office/drawing/2014/main" id="{5F001EC0-80C9-209E-E4C3-4715CEBF00F3}"/>
              </a:ext>
            </a:extLst>
          </p:cNvPr>
          <p:cNvGrpSpPr/>
          <p:nvPr/>
        </p:nvGrpSpPr>
        <p:grpSpPr>
          <a:xfrm>
            <a:off x="1175844" y="3435712"/>
            <a:ext cx="648557" cy="428351"/>
            <a:chOff x="1680804" y="3429000"/>
            <a:chExt cx="648557" cy="428351"/>
          </a:xfrm>
        </p:grpSpPr>
        <p:sp>
          <p:nvSpPr>
            <p:cNvPr id="19" name="Forma libre: forma 18">
              <a:extLst>
                <a:ext uri="{FF2B5EF4-FFF2-40B4-BE49-F238E27FC236}">
                  <a16:creationId xmlns:a16="http://schemas.microsoft.com/office/drawing/2014/main" id="{9F3167A7-097B-C446-360A-6994809A0648}"/>
                </a:ext>
              </a:extLst>
            </p:cNvPr>
            <p:cNvSpPr/>
            <p:nvPr/>
          </p:nvSpPr>
          <p:spPr>
            <a:xfrm>
              <a:off x="1680804" y="3826468"/>
              <a:ext cx="648557" cy="30883"/>
            </a:xfrm>
            <a:custGeom>
              <a:avLst/>
              <a:gdLst>
                <a:gd name="connsiteX0" fmla="*/ 0 w 648557"/>
                <a:gd name="connsiteY0" fmla="*/ 0 h 30883"/>
                <a:gd name="connsiteX1" fmla="*/ 648557 w 648557"/>
                <a:gd name="connsiteY1" fmla="*/ 0 h 30883"/>
                <a:gd name="connsiteX2" fmla="*/ 648557 w 648557"/>
                <a:gd name="connsiteY2" fmla="*/ 30884 h 30883"/>
                <a:gd name="connsiteX3" fmla="*/ 0 w 648557"/>
                <a:gd name="connsiteY3" fmla="*/ 30884 h 30883"/>
              </a:gdLst>
              <a:ahLst/>
              <a:cxnLst>
                <a:cxn ang="0">
                  <a:pos x="connsiteX0" y="connsiteY0"/>
                </a:cxn>
                <a:cxn ang="0">
                  <a:pos x="connsiteX1" y="connsiteY1"/>
                </a:cxn>
                <a:cxn ang="0">
                  <a:pos x="connsiteX2" y="connsiteY2"/>
                </a:cxn>
                <a:cxn ang="0">
                  <a:pos x="connsiteX3" y="connsiteY3"/>
                </a:cxn>
              </a:cxnLst>
              <a:rect l="l" t="t" r="r" b="b"/>
              <a:pathLst>
                <a:path w="648557" h="30883">
                  <a:moveTo>
                    <a:pt x="0" y="0"/>
                  </a:moveTo>
                  <a:lnTo>
                    <a:pt x="648557" y="0"/>
                  </a:lnTo>
                  <a:lnTo>
                    <a:pt x="648557" y="30884"/>
                  </a:lnTo>
                  <a:lnTo>
                    <a:pt x="0" y="30884"/>
                  </a:lnTo>
                  <a:close/>
                </a:path>
              </a:pathLst>
            </a:custGeom>
            <a:solidFill>
              <a:srgbClr val="00B050"/>
            </a:solidFill>
            <a:ln w="7640" cap="flat">
              <a:noFill/>
              <a:prstDash val="solid"/>
              <a:miter/>
            </a:ln>
          </p:spPr>
          <p:txBody>
            <a:bodyPr rtlCol="0" anchor="ctr"/>
            <a:lstStyle/>
            <a:p>
              <a:endParaRPr lang="en-GB"/>
            </a:p>
          </p:txBody>
        </p:sp>
        <p:sp>
          <p:nvSpPr>
            <p:cNvPr id="20" name="Forma libre: forma 19">
              <a:extLst>
                <a:ext uri="{FF2B5EF4-FFF2-40B4-BE49-F238E27FC236}">
                  <a16:creationId xmlns:a16="http://schemas.microsoft.com/office/drawing/2014/main" id="{4A5DAF71-93AA-DECD-EDBB-65BC23C50CDC}"/>
                </a:ext>
              </a:extLst>
            </p:cNvPr>
            <p:cNvSpPr/>
            <p:nvPr/>
          </p:nvSpPr>
          <p:spPr>
            <a:xfrm>
              <a:off x="1688531" y="3429000"/>
              <a:ext cx="629610" cy="204475"/>
            </a:xfrm>
            <a:custGeom>
              <a:avLst/>
              <a:gdLst>
                <a:gd name="connsiteX0" fmla="*/ 68934 w 629610"/>
                <a:gd name="connsiteY0" fmla="*/ 198306 h 204475"/>
                <a:gd name="connsiteX1" fmla="*/ 50404 w 629610"/>
                <a:gd name="connsiteY1" fmla="*/ 186725 h 204475"/>
                <a:gd name="connsiteX2" fmla="*/ 766 w 629610"/>
                <a:gd name="connsiteY2" fmla="*/ 102289 h 204475"/>
                <a:gd name="connsiteX3" fmla="*/ 3001 w 629610"/>
                <a:gd name="connsiteY3" fmla="*/ 94241 h 204475"/>
                <a:gd name="connsiteX4" fmla="*/ 4688 w 629610"/>
                <a:gd name="connsiteY4" fmla="*/ 93603 h 204475"/>
                <a:gd name="connsiteX5" fmla="*/ 22925 w 629610"/>
                <a:gd name="connsiteY5" fmla="*/ 89743 h 204475"/>
                <a:gd name="connsiteX6" fmla="*/ 38096 w 629610"/>
                <a:gd name="connsiteY6" fmla="*/ 93603 h 204475"/>
                <a:gd name="connsiteX7" fmla="*/ 105037 w 629610"/>
                <a:gd name="connsiteY7" fmla="*/ 150939 h 204475"/>
                <a:gd name="connsiteX8" fmla="*/ 232200 w 629610"/>
                <a:gd name="connsiteY8" fmla="*/ 124255 h 204475"/>
                <a:gd name="connsiteX9" fmla="*/ 102682 w 629610"/>
                <a:gd name="connsiteY9" fmla="*/ 16448 h 204475"/>
                <a:gd name="connsiteX10" fmla="*/ 101940 w 629610"/>
                <a:gd name="connsiteY10" fmla="*/ 8117 h 204475"/>
                <a:gd name="connsiteX11" fmla="*/ 105253 w 629610"/>
                <a:gd name="connsiteY11" fmla="*/ 6125 h 204475"/>
                <a:gd name="connsiteX12" fmla="*/ 132029 w 629610"/>
                <a:gd name="connsiteY12" fmla="*/ 512 h 204475"/>
                <a:gd name="connsiteX13" fmla="*/ 146552 w 629610"/>
                <a:gd name="connsiteY13" fmla="*/ 2056 h 204475"/>
                <a:gd name="connsiteX14" fmla="*/ 359356 w 629610"/>
                <a:gd name="connsiteY14" fmla="*/ 97626 h 204475"/>
                <a:gd name="connsiteX15" fmla="*/ 538543 w 629610"/>
                <a:gd name="connsiteY15" fmla="*/ 60063 h 204475"/>
                <a:gd name="connsiteX16" fmla="*/ 629164 w 629610"/>
                <a:gd name="connsiteY16" fmla="*/ 89318 h 204475"/>
                <a:gd name="connsiteX17" fmla="*/ 577433 w 629610"/>
                <a:gd name="connsiteY17" fmla="*/ 130347 h 204475"/>
                <a:gd name="connsiteX18" fmla="*/ 278171 w 629610"/>
                <a:gd name="connsiteY18" fmla="*/ 193149 h 204475"/>
                <a:gd name="connsiteX19" fmla="*/ 128161 w 629610"/>
                <a:gd name="connsiteY19" fmla="*/ 202900 h 20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9610" h="204475">
                  <a:moveTo>
                    <a:pt x="68934" y="198306"/>
                  </a:moveTo>
                  <a:cubicBezTo>
                    <a:pt x="61237" y="197703"/>
                    <a:pt x="54319" y="193380"/>
                    <a:pt x="50404" y="186725"/>
                  </a:cubicBezTo>
                  <a:lnTo>
                    <a:pt x="766" y="102289"/>
                  </a:lnTo>
                  <a:cubicBezTo>
                    <a:pt x="-840" y="99449"/>
                    <a:pt x="161" y="95846"/>
                    <a:pt x="3001" y="94241"/>
                  </a:cubicBezTo>
                  <a:cubicBezTo>
                    <a:pt x="3527" y="93943"/>
                    <a:pt x="4096" y="93728"/>
                    <a:pt x="4688" y="93603"/>
                  </a:cubicBezTo>
                  <a:lnTo>
                    <a:pt x="22925" y="89743"/>
                  </a:lnTo>
                  <a:cubicBezTo>
                    <a:pt x="28307" y="88611"/>
                    <a:pt x="33910" y="90036"/>
                    <a:pt x="38096" y="93603"/>
                  </a:cubicBezTo>
                  <a:lnTo>
                    <a:pt x="105037" y="150939"/>
                  </a:lnTo>
                  <a:lnTo>
                    <a:pt x="232200" y="124255"/>
                  </a:lnTo>
                  <a:lnTo>
                    <a:pt x="102682" y="16448"/>
                  </a:lnTo>
                  <a:cubicBezTo>
                    <a:pt x="100177" y="14352"/>
                    <a:pt x="99845" y="10622"/>
                    <a:pt x="101940" y="8117"/>
                  </a:cubicBezTo>
                  <a:cubicBezTo>
                    <a:pt x="102790" y="7100"/>
                    <a:pt x="103957" y="6399"/>
                    <a:pt x="105253" y="6125"/>
                  </a:cubicBezTo>
                  <a:lnTo>
                    <a:pt x="132029" y="512"/>
                  </a:lnTo>
                  <a:cubicBezTo>
                    <a:pt x="136912" y="-522"/>
                    <a:pt x="141996" y="19"/>
                    <a:pt x="146552" y="2056"/>
                  </a:cubicBezTo>
                  <a:lnTo>
                    <a:pt x="359356" y="97626"/>
                  </a:lnTo>
                  <a:lnTo>
                    <a:pt x="538543" y="60063"/>
                  </a:lnTo>
                  <a:cubicBezTo>
                    <a:pt x="561660" y="55207"/>
                    <a:pt x="625527" y="71977"/>
                    <a:pt x="629164" y="89318"/>
                  </a:cubicBezTo>
                  <a:cubicBezTo>
                    <a:pt x="635232" y="118217"/>
                    <a:pt x="577433" y="130347"/>
                    <a:pt x="577433" y="130347"/>
                  </a:cubicBezTo>
                  <a:lnTo>
                    <a:pt x="278171" y="193149"/>
                  </a:lnTo>
                  <a:cubicBezTo>
                    <a:pt x="228883" y="203493"/>
                    <a:pt x="178374" y="206775"/>
                    <a:pt x="128161" y="202900"/>
                  </a:cubicBezTo>
                  <a:close/>
                </a:path>
              </a:pathLst>
            </a:custGeom>
            <a:solidFill>
              <a:srgbClr val="00B050"/>
            </a:solidFill>
            <a:ln w="7640" cap="flat">
              <a:noFill/>
              <a:prstDash val="solid"/>
              <a:miter/>
            </a:ln>
          </p:spPr>
          <p:txBody>
            <a:bodyPr rtlCol="0" anchor="ctr"/>
            <a:lstStyle/>
            <a:p>
              <a:endParaRPr lang="en-GB"/>
            </a:p>
          </p:txBody>
        </p:sp>
      </p:grpSp>
      <p:sp>
        <p:nvSpPr>
          <p:cNvPr id="5" name="Create txt">
            <a:extLst>
              <a:ext uri="{FF2B5EF4-FFF2-40B4-BE49-F238E27FC236}">
                <a16:creationId xmlns:a16="http://schemas.microsoft.com/office/drawing/2014/main" id="{1915CB3F-BFD2-2330-F9C6-510264751F8B}"/>
              </a:ext>
            </a:extLst>
          </p:cNvPr>
          <p:cNvSpPr txBox="1"/>
          <p:nvPr/>
        </p:nvSpPr>
        <p:spPr>
          <a:xfrm>
            <a:off x="221277" y="190967"/>
            <a:ext cx="7650707" cy="659979"/>
          </a:xfrm>
          <a:prstGeom prst="rect">
            <a:avLst/>
          </a:prstGeom>
          <a:noFill/>
          <a:ln>
            <a:noFill/>
          </a:ln>
        </p:spPr>
        <p:txBody>
          <a:bodyPr wrap="square" lIns="68448" tIns="107342" rIns="134182" bIns="107342" rtlCol="0">
            <a:spAutoFit/>
          </a:bodyPr>
          <a:lstStyle>
            <a:defPPr>
              <a:defRPr lang="en-US"/>
            </a:defPPr>
            <a:lvl1pPr marR="0" lvl="0" indent="0" defTabSz="914400" fontAlgn="auto">
              <a:lnSpc>
                <a:spcPct val="90000"/>
              </a:lnSpc>
              <a:spcBef>
                <a:spcPct val="0"/>
              </a:spcBef>
              <a:spcAft>
                <a:spcPts val="600"/>
              </a:spcAft>
              <a:buClrTx/>
              <a:buSzTx/>
              <a:buFontTx/>
              <a:buNone/>
              <a:tabLst/>
              <a:defRPr kumimoji="0" sz="1600" b="1" i="0" u="none" strike="noStrike" kern="0" cap="none" spc="50" normalizeH="0" baseline="0">
                <a:ln w="3175">
                  <a:noFill/>
                </a:ln>
                <a:gradFill>
                  <a:gsLst>
                    <a:gs pos="17424">
                      <a:schemeClr val="accent3"/>
                    </a:gs>
                    <a:gs pos="61000">
                      <a:schemeClr val="accent3"/>
                    </a:gs>
                  </a:gsLst>
                  <a:lin ang="5400000" scaled="1"/>
                </a:gradFill>
                <a:effectLst/>
                <a:uLnTx/>
                <a:uFillTx/>
                <a:latin typeface="Segoe UI"/>
                <a:cs typeface="Segoe UI Semibold" panose="020B0702040204020203" pitchFamily="34" charset="0"/>
              </a:defRPr>
            </a:lvl1pPr>
          </a:lstStyle>
          <a:p>
            <a:pPr algn="ctr" defTabSz="912845">
              <a:lnSpc>
                <a:spcPct val="90000"/>
              </a:lnSpc>
              <a:spcAft>
                <a:spcPts val="600"/>
              </a:spcAft>
            </a:pPr>
            <a:r>
              <a:rPr lang="en-US" sz="3200" dirty="0">
                <a:solidFill>
                  <a:srgbClr val="C00000"/>
                </a:solidFill>
                <a:latin typeface="AvantGarde Bk BT"/>
                <a:cs typeface="Times New Roman" panose="02020603050405020304" pitchFamily="18" charset="0"/>
              </a:rPr>
              <a:t>B.- </a:t>
            </a:r>
            <a:r>
              <a:rPr lang="en-US" sz="3200" dirty="0">
                <a:solidFill>
                  <a:srgbClr val="7E89A7"/>
                </a:solidFill>
                <a:latin typeface="AvantGarde Bk BT"/>
                <a:cs typeface="Times New Roman" panose="02020603050405020304" pitchFamily="18" charset="0"/>
              </a:rPr>
              <a:t>Relaunch of a </a:t>
            </a:r>
            <a:r>
              <a:rPr lang="en-US" sz="3200" dirty="0">
                <a:solidFill>
                  <a:srgbClr val="C00000"/>
                </a:solidFill>
                <a:latin typeface="AvantGarde Bk BT"/>
                <a:cs typeface="Times New Roman" panose="02020603050405020304" pitchFamily="18" charset="0"/>
              </a:rPr>
              <a:t>new EUROSAI website </a:t>
            </a:r>
            <a:endParaRPr lang="en-GB" sz="3200" dirty="0">
              <a:solidFill>
                <a:srgbClr val="C00000"/>
              </a:solidFill>
              <a:latin typeface="AvantGarde Bk BT"/>
              <a:cs typeface="Times New Roman" panose="02020603050405020304" pitchFamily="18" charset="0"/>
            </a:endParaRPr>
          </a:p>
        </p:txBody>
      </p:sp>
    </p:spTree>
    <p:extLst>
      <p:ext uri="{BB962C8B-B14F-4D97-AF65-F5344CB8AC3E}">
        <p14:creationId xmlns:p14="http://schemas.microsoft.com/office/powerpoint/2010/main" val="3037070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5FA7A09-A689-464D-802E-E35AE7B2804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4B1FDD-11C7-4DDC-8BAD-6E79D4283405}" type="slidenum">
              <a:rPr kumimoji="0" lang="es-ES" sz="1200" b="0" i="0" u="none" strike="noStrike" kern="0" cap="none" spc="51" normalizeH="0" baseline="0" noProof="0" smtClean="0">
                <a:ln w="3175">
                  <a:noFill/>
                </a:ln>
                <a:solidFill>
                  <a:srgbClr val="7E89A8"/>
                </a:solidFill>
                <a:effectLst/>
                <a:uLnTx/>
                <a:uFillTx/>
                <a:latin typeface="AvantGarde Bk BT"/>
                <a:ea typeface="+mn-ea"/>
                <a:cs typeface="Times New Roman" panose="020206030504050203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0" cap="none" spc="51" normalizeH="0" baseline="0" noProof="0" dirty="0">
              <a:ln w="3175">
                <a:noFill/>
              </a:ln>
              <a:solidFill>
                <a:srgbClr val="7E89A8"/>
              </a:solidFill>
              <a:effectLst/>
              <a:uLnTx/>
              <a:uFillTx/>
              <a:latin typeface="AvantGarde Bk BT"/>
              <a:ea typeface="+mn-ea"/>
              <a:cs typeface="Times New Roman" panose="02020603050405020304" pitchFamily="18" charset="0"/>
            </a:endParaRPr>
          </a:p>
        </p:txBody>
      </p:sp>
      <p:sp>
        <p:nvSpPr>
          <p:cNvPr id="4" name="Create txt">
            <a:extLst>
              <a:ext uri="{FF2B5EF4-FFF2-40B4-BE49-F238E27FC236}">
                <a16:creationId xmlns:a16="http://schemas.microsoft.com/office/drawing/2014/main" id="{2A64E3C0-070D-4254-BBC7-250D4EDE3504}"/>
              </a:ext>
            </a:extLst>
          </p:cNvPr>
          <p:cNvSpPr txBox="1"/>
          <p:nvPr/>
        </p:nvSpPr>
        <p:spPr>
          <a:xfrm>
            <a:off x="723577" y="1421095"/>
            <a:ext cx="7754706" cy="2127368"/>
          </a:xfrm>
          <a:prstGeom prst="rect">
            <a:avLst/>
          </a:prstGeom>
          <a:noFill/>
          <a:ln>
            <a:noFill/>
          </a:ln>
        </p:spPr>
        <p:txBody>
          <a:bodyPr wrap="square" lIns="68448" tIns="107342" rIns="134182" bIns="107342" rtlCol="0">
            <a:spAutoFit/>
          </a:bodyPr>
          <a:lstStyle>
            <a:defPPr>
              <a:defRPr lang="en-US"/>
            </a:defPPr>
            <a:lvl1pPr marR="0" lvl="0" indent="0" defTabSz="914400" fontAlgn="auto">
              <a:lnSpc>
                <a:spcPct val="90000"/>
              </a:lnSpc>
              <a:spcBef>
                <a:spcPct val="0"/>
              </a:spcBef>
              <a:spcAft>
                <a:spcPts val="600"/>
              </a:spcAft>
              <a:buClrTx/>
              <a:buSzTx/>
              <a:buFontTx/>
              <a:buNone/>
              <a:tabLst/>
              <a:defRPr kumimoji="0" sz="1600" b="1" i="0" u="none" strike="noStrike" kern="0" cap="none" spc="50" normalizeH="0" baseline="0">
                <a:ln w="3175">
                  <a:noFill/>
                </a:ln>
                <a:gradFill>
                  <a:gsLst>
                    <a:gs pos="17424">
                      <a:schemeClr val="accent3"/>
                    </a:gs>
                    <a:gs pos="61000">
                      <a:schemeClr val="accent3"/>
                    </a:gs>
                  </a:gsLst>
                  <a:lin ang="5400000" scaled="1"/>
                </a:gradFill>
                <a:effectLst/>
                <a:uLnTx/>
                <a:uFillTx/>
                <a:latin typeface="Segoe UI"/>
                <a:cs typeface="Segoe UI Semibold" panose="020B0702040204020203" pitchFamily="34" charset="0"/>
              </a:defRPr>
            </a:lvl1pPr>
          </a:lstStyle>
          <a:p>
            <a:pPr marL="342900" marR="0" lvl="0" indent="-342900" algn="l" defTabSz="914400" rtl="0" eaLnBrk="1" fontAlgn="auto" latinLnBrk="0" hangingPunct="1">
              <a:lnSpc>
                <a:spcPct val="107000"/>
              </a:lnSpc>
              <a:spcBef>
                <a:spcPct val="0"/>
              </a:spcBef>
              <a:spcAft>
                <a:spcPts val="800"/>
              </a:spcAft>
              <a:buClr>
                <a:srgbClr val="4472C4"/>
              </a:buClr>
              <a:buSzTx/>
              <a:buFont typeface="Arial" panose="020B0604020202020204" pitchFamily="34" charset="0"/>
              <a:buChar char="•"/>
              <a:tabLst/>
              <a:defRPr/>
            </a:pPr>
            <a:r>
              <a:rPr kumimoji="0" lang="en-US" sz="2400" b="1" i="0" u="none" strike="noStrike" kern="0" cap="none" spc="50" normalizeH="0" baseline="0" noProof="0" dirty="0">
                <a:ln w="3175">
                  <a:noFill/>
                </a:ln>
                <a:solidFill>
                  <a:srgbClr val="7E89A7"/>
                </a:solidFill>
                <a:effectLst/>
                <a:uLnTx/>
                <a:uFillTx/>
                <a:latin typeface="AvantGarde Bk BT"/>
                <a:ea typeface="+mn-ea"/>
                <a:cs typeface="Times New Roman" panose="02020603050405020304" pitchFamily="18" charset="0"/>
              </a:rPr>
              <a:t>SAI of Spain </a:t>
            </a:r>
            <a:r>
              <a:rPr kumimoji="0" lang="en-US" sz="2400" b="0" i="0" u="none" strike="noStrike" kern="0" cap="none" spc="50" normalizeH="0" baseline="0" noProof="0" dirty="0">
                <a:ln w="3175">
                  <a:noFill/>
                </a:ln>
                <a:solidFill>
                  <a:srgbClr val="7E89A7"/>
                </a:solidFill>
                <a:effectLst/>
                <a:uLnTx/>
                <a:uFillTx/>
                <a:latin typeface="AvantGarde Bk BT"/>
                <a:ea typeface="+mn-ea"/>
                <a:cs typeface="Times New Roman" panose="02020603050405020304" pitchFamily="18" charset="0"/>
              </a:rPr>
              <a:t>(EUROSAI Secretariat)</a:t>
            </a:r>
          </a:p>
          <a:p>
            <a:pPr marL="360363" marR="0" lvl="0" indent="0" algn="l" defTabSz="914400" rtl="0" eaLnBrk="1" fontAlgn="auto" latinLnBrk="0" hangingPunct="1">
              <a:lnSpc>
                <a:spcPct val="107000"/>
              </a:lnSpc>
              <a:spcBef>
                <a:spcPct val="0"/>
              </a:spcBef>
              <a:spcAft>
                <a:spcPts val="800"/>
              </a:spcAft>
              <a:buClr>
                <a:srgbClr val="4472C4"/>
              </a:buClr>
              <a:buSzTx/>
              <a:buFontTx/>
              <a:buNone/>
              <a:tabLst/>
              <a:defRPr/>
            </a:pPr>
            <a:r>
              <a:rPr kumimoji="0" lang="en-US" sz="2000" b="0" i="0" u="none" strike="noStrike" kern="0" cap="none" spc="50" normalizeH="0" baseline="0" noProof="0" dirty="0">
                <a:ln w="3175">
                  <a:noFill/>
                </a:ln>
                <a:solidFill>
                  <a:srgbClr val="7E89A7"/>
                </a:solidFill>
                <a:effectLst/>
                <a:uLnTx/>
                <a:uFillTx/>
                <a:latin typeface="AvantGarde Bk BT"/>
                <a:ea typeface="+mn-ea"/>
                <a:cs typeface="Times New Roman" panose="02020603050405020304" pitchFamily="18" charset="0"/>
              </a:rPr>
              <a:t>Leader of the Portfolio</a:t>
            </a:r>
          </a:p>
          <a:p>
            <a:pPr marL="0" marR="0" lvl="0" indent="0" algn="l" defTabSz="914400" rtl="0" eaLnBrk="1" fontAlgn="auto" latinLnBrk="0" hangingPunct="1">
              <a:lnSpc>
                <a:spcPct val="107000"/>
              </a:lnSpc>
              <a:spcBef>
                <a:spcPct val="0"/>
              </a:spcBef>
              <a:spcAft>
                <a:spcPts val="800"/>
              </a:spcAft>
              <a:buClr>
                <a:srgbClr val="4472C4"/>
              </a:buClr>
              <a:buSzTx/>
              <a:buFontTx/>
              <a:buNone/>
              <a:tabLst/>
              <a:defRPr/>
            </a:pPr>
            <a:endParaRPr kumimoji="0" lang="en-US" sz="400" b="1" i="0" u="none" strike="noStrike" kern="0" cap="none" spc="50" normalizeH="0" baseline="0" noProof="0" dirty="0">
              <a:ln w="3175">
                <a:noFill/>
              </a:ln>
              <a:solidFill>
                <a:srgbClr val="7E89A7"/>
              </a:solidFill>
              <a:effectLst/>
              <a:uLnTx/>
              <a:uFillTx/>
              <a:latin typeface="AvantGarde Bk BT"/>
              <a:ea typeface="+mn-ea"/>
              <a:cs typeface="Times New Roman" panose="02020603050405020304" pitchFamily="18" charset="0"/>
            </a:endParaRPr>
          </a:p>
          <a:p>
            <a:pPr marL="342900" marR="0" lvl="0" indent="-342900" algn="l" defTabSz="914400" rtl="0" eaLnBrk="1" fontAlgn="auto" latinLnBrk="0" hangingPunct="1">
              <a:lnSpc>
                <a:spcPct val="107000"/>
              </a:lnSpc>
              <a:spcBef>
                <a:spcPct val="0"/>
              </a:spcBef>
              <a:spcAft>
                <a:spcPts val="800"/>
              </a:spcAft>
              <a:buClr>
                <a:srgbClr val="4472C4"/>
              </a:buClr>
              <a:buSzTx/>
              <a:buFont typeface="Arial" panose="020B0604020202020204" pitchFamily="34" charset="0"/>
              <a:buChar char="•"/>
              <a:tabLst/>
              <a:defRPr/>
            </a:pPr>
            <a:r>
              <a:rPr kumimoji="0" lang="en-US" sz="2400" b="1" i="0" u="none" strike="noStrike" kern="0" cap="none" spc="50" normalizeH="0" baseline="0" noProof="0" dirty="0">
                <a:ln w="3175">
                  <a:noFill/>
                </a:ln>
                <a:solidFill>
                  <a:srgbClr val="7E89A7"/>
                </a:solidFill>
                <a:effectLst/>
                <a:uLnTx/>
                <a:uFillTx/>
                <a:latin typeface="AvantGarde Bk BT"/>
                <a:ea typeface="+mn-ea"/>
                <a:cs typeface="Times New Roman" panose="02020603050405020304" pitchFamily="18" charset="0"/>
              </a:rPr>
              <a:t>SAI of Israel </a:t>
            </a:r>
            <a:r>
              <a:rPr kumimoji="0" lang="en-US" sz="2400" b="0" i="0" u="none" strike="noStrike" kern="0" cap="none" spc="50" normalizeH="0" baseline="0" noProof="0" dirty="0">
                <a:ln w="3175">
                  <a:noFill/>
                </a:ln>
                <a:solidFill>
                  <a:srgbClr val="7E89A7"/>
                </a:solidFill>
                <a:effectLst/>
                <a:uLnTx/>
                <a:uFillTx/>
                <a:latin typeface="AvantGarde Bk BT"/>
                <a:ea typeface="+mn-ea"/>
                <a:cs typeface="Times New Roman" panose="02020603050405020304" pitchFamily="18" charset="0"/>
              </a:rPr>
              <a:t>(1</a:t>
            </a:r>
            <a:r>
              <a:rPr kumimoji="0" lang="en-US" sz="2400" b="0" i="0" u="none" strike="noStrike" kern="0" cap="none" spc="50" normalizeH="0" baseline="30000" noProof="0" dirty="0">
                <a:ln w="3175">
                  <a:noFill/>
                </a:ln>
                <a:solidFill>
                  <a:srgbClr val="7E89A7"/>
                </a:solidFill>
                <a:effectLst/>
                <a:uLnTx/>
                <a:uFillTx/>
                <a:latin typeface="AvantGarde Bk BT"/>
                <a:ea typeface="+mn-ea"/>
                <a:cs typeface="Times New Roman" panose="02020603050405020304" pitchFamily="18" charset="0"/>
              </a:rPr>
              <a:t>st</a:t>
            </a:r>
            <a:r>
              <a:rPr kumimoji="0" lang="en-US" sz="2400" b="0" i="0" u="none" strike="noStrike" kern="0" cap="none" spc="50" normalizeH="0" baseline="0" noProof="0" dirty="0">
                <a:ln w="3175">
                  <a:noFill/>
                </a:ln>
                <a:solidFill>
                  <a:srgbClr val="7E89A7"/>
                </a:solidFill>
                <a:effectLst/>
                <a:uLnTx/>
                <a:uFillTx/>
                <a:latin typeface="AvantGarde Bk BT"/>
                <a:ea typeface="+mn-ea"/>
                <a:cs typeface="Times New Roman" panose="02020603050405020304" pitchFamily="18" charset="0"/>
              </a:rPr>
              <a:t> Vice-Presidency of EUROSAI) </a:t>
            </a:r>
          </a:p>
          <a:p>
            <a:pPr marL="360363" marR="0" lvl="0" indent="0" algn="l" defTabSz="914400" rtl="0" eaLnBrk="1" fontAlgn="auto" latinLnBrk="0" hangingPunct="1">
              <a:lnSpc>
                <a:spcPct val="107000"/>
              </a:lnSpc>
              <a:spcBef>
                <a:spcPct val="0"/>
              </a:spcBef>
              <a:spcAft>
                <a:spcPts val="800"/>
              </a:spcAft>
              <a:buClr>
                <a:srgbClr val="4472C4"/>
              </a:buClr>
              <a:buSzTx/>
              <a:buFontTx/>
              <a:buNone/>
              <a:tabLst/>
              <a:defRPr/>
            </a:pPr>
            <a:r>
              <a:rPr kumimoji="0" lang="en-US" sz="2000" b="0" i="0" u="none" strike="noStrike" kern="0" cap="none" spc="50" normalizeH="0" baseline="0" noProof="0" dirty="0">
                <a:ln w="3175">
                  <a:noFill/>
                </a:ln>
                <a:solidFill>
                  <a:srgbClr val="7E89A7"/>
                </a:solidFill>
                <a:effectLst/>
                <a:uLnTx/>
                <a:uFillTx/>
                <a:latin typeface="AvantGarde Bk BT"/>
                <a:ea typeface="+mn-ea"/>
                <a:cs typeface="Times New Roman" panose="02020603050405020304" pitchFamily="18" charset="0"/>
              </a:rPr>
              <a:t>Co-leader of the Portfolio</a:t>
            </a:r>
          </a:p>
        </p:txBody>
      </p:sp>
      <p:sp>
        <p:nvSpPr>
          <p:cNvPr id="5" name="Create txt">
            <a:extLst>
              <a:ext uri="{FF2B5EF4-FFF2-40B4-BE49-F238E27FC236}">
                <a16:creationId xmlns:a16="http://schemas.microsoft.com/office/drawing/2014/main" id="{A20698F5-A60F-43E6-9D07-2BD760124DDA}"/>
              </a:ext>
            </a:extLst>
          </p:cNvPr>
          <p:cNvSpPr txBox="1"/>
          <p:nvPr/>
        </p:nvSpPr>
        <p:spPr>
          <a:xfrm>
            <a:off x="319538" y="364707"/>
            <a:ext cx="7238937" cy="604579"/>
          </a:xfrm>
          <a:prstGeom prst="rect">
            <a:avLst/>
          </a:prstGeom>
          <a:noFill/>
          <a:ln>
            <a:noFill/>
          </a:ln>
        </p:spPr>
        <p:txBody>
          <a:bodyPr wrap="square" lIns="68448" tIns="107342" rIns="134182" bIns="107342" rtlCol="0">
            <a:spAutoFit/>
          </a:bodyPr>
          <a:lstStyle>
            <a:defPPr>
              <a:defRPr lang="en-US"/>
            </a:defPPr>
            <a:lvl1pPr marR="0" lvl="0" indent="0" defTabSz="914400" fontAlgn="auto">
              <a:lnSpc>
                <a:spcPct val="90000"/>
              </a:lnSpc>
              <a:spcBef>
                <a:spcPct val="0"/>
              </a:spcBef>
              <a:spcAft>
                <a:spcPts val="600"/>
              </a:spcAft>
              <a:buClrTx/>
              <a:buSzTx/>
              <a:buFontTx/>
              <a:buNone/>
              <a:tabLst/>
              <a:defRPr kumimoji="0" sz="1600" b="1" i="0" u="none" strike="noStrike" kern="0" cap="none" spc="50" normalizeH="0" baseline="0">
                <a:ln w="3175">
                  <a:noFill/>
                </a:ln>
                <a:gradFill>
                  <a:gsLst>
                    <a:gs pos="17424">
                      <a:schemeClr val="accent3"/>
                    </a:gs>
                    <a:gs pos="61000">
                      <a:schemeClr val="accent3"/>
                    </a:gs>
                  </a:gsLst>
                  <a:lin ang="5400000" scaled="1"/>
                </a:gradFill>
                <a:effectLst/>
                <a:uLnTx/>
                <a:uFillTx/>
                <a:latin typeface="Segoe UI"/>
                <a:cs typeface="Segoe UI Semibold" panose="020B0702040204020203" pitchFamily="34" charset="0"/>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0" cap="none" spc="50" normalizeH="0" baseline="0" noProof="0" dirty="0">
                <a:ln w="3175">
                  <a:noFill/>
                </a:ln>
                <a:solidFill>
                  <a:srgbClr val="7E89A7"/>
                </a:solidFill>
                <a:effectLst/>
                <a:uLnTx/>
                <a:uFillTx/>
                <a:latin typeface="Calibri" panose="020F0502020204030204" pitchFamily="34" charset="0"/>
                <a:ea typeface="+mn-ea"/>
                <a:cs typeface="Calibri" panose="020F0502020204030204" pitchFamily="34" charset="0"/>
              </a:rPr>
              <a:t>   </a:t>
            </a:r>
            <a:r>
              <a:rPr lang="en-US" sz="2800" b="0" dirty="0">
                <a:solidFill>
                  <a:srgbClr val="7E89A7"/>
                </a:solidFill>
                <a:latin typeface="AvantGarde Bk BT"/>
                <a:cs typeface="Times New Roman" panose="02020603050405020304" pitchFamily="18" charset="0"/>
              </a:rPr>
              <a:t>COMMUNICATION PORTFOLIO – LEADERS</a:t>
            </a:r>
          </a:p>
        </p:txBody>
      </p:sp>
      <p:grpSp>
        <p:nvGrpSpPr>
          <p:cNvPr id="22" name="Grupo 21">
            <a:extLst>
              <a:ext uri="{FF2B5EF4-FFF2-40B4-BE49-F238E27FC236}">
                <a16:creationId xmlns:a16="http://schemas.microsoft.com/office/drawing/2014/main" id="{2479AB26-FF4A-4158-8259-CA1A93771CED}"/>
              </a:ext>
            </a:extLst>
          </p:cNvPr>
          <p:cNvGrpSpPr/>
          <p:nvPr/>
        </p:nvGrpSpPr>
        <p:grpSpPr>
          <a:xfrm>
            <a:off x="2842577" y="4205288"/>
            <a:ext cx="3458845" cy="2381750"/>
            <a:chOff x="0" y="0"/>
            <a:chExt cx="4187631" cy="2969058"/>
          </a:xfrm>
        </p:grpSpPr>
        <p:grpSp>
          <p:nvGrpSpPr>
            <p:cNvPr id="23" name="Grupo 22">
              <a:extLst>
                <a:ext uri="{FF2B5EF4-FFF2-40B4-BE49-F238E27FC236}">
                  <a16:creationId xmlns:a16="http://schemas.microsoft.com/office/drawing/2014/main" id="{D0F002E8-5B37-4876-ABC2-ABDA111F863B}"/>
                </a:ext>
              </a:extLst>
            </p:cNvPr>
            <p:cNvGrpSpPr/>
            <p:nvPr/>
          </p:nvGrpSpPr>
          <p:grpSpPr>
            <a:xfrm>
              <a:off x="26893" y="1890"/>
              <a:ext cx="1142649" cy="1044677"/>
              <a:chOff x="26893" y="1890"/>
              <a:chExt cx="1142649" cy="1044677"/>
            </a:xfrm>
          </p:grpSpPr>
          <p:pic>
            <p:nvPicPr>
              <p:cNvPr id="36" name="Imagen 35">
                <a:extLst>
                  <a:ext uri="{FF2B5EF4-FFF2-40B4-BE49-F238E27FC236}">
                    <a16:creationId xmlns:a16="http://schemas.microsoft.com/office/drawing/2014/main" id="{E431D453-C583-490D-B381-E1A00D9F0C77}"/>
                  </a:ext>
                </a:extLst>
              </p:cNvPr>
              <p:cNvPicPr/>
              <p:nvPr/>
            </p:nvPicPr>
            <p:blipFill rotWithShape="1">
              <a:blip r:embed="rId3" cstate="print">
                <a:extLst>
                  <a:ext uri="{28A0092B-C50C-407E-A947-70E740481C1C}">
                    <a14:useLocalDpi xmlns:a14="http://schemas.microsoft.com/office/drawing/2010/main" val="0"/>
                  </a:ext>
                </a:extLst>
              </a:blip>
              <a:srcRect l="-200" t="-669" r="82797" b="56280"/>
              <a:stretch/>
            </p:blipFill>
            <p:spPr bwMode="auto">
              <a:xfrm>
                <a:off x="26893" y="1890"/>
                <a:ext cx="1129665" cy="1032155"/>
              </a:xfrm>
              <a:prstGeom prst="rect">
                <a:avLst/>
              </a:prstGeom>
              <a:noFill/>
              <a:ln>
                <a:noFill/>
              </a:ln>
              <a:extLst>
                <a:ext uri="{53640926-AAD7-44D8-BBD7-CCE9431645EC}">
                  <a14:shadowObscured xmlns:a14="http://schemas.microsoft.com/office/drawing/2010/main"/>
                </a:ext>
              </a:extLst>
            </p:spPr>
          </p:pic>
          <p:sp>
            <p:nvSpPr>
              <p:cNvPr id="37" name="Rectángulo 36">
                <a:extLst>
                  <a:ext uri="{FF2B5EF4-FFF2-40B4-BE49-F238E27FC236}">
                    <a16:creationId xmlns:a16="http://schemas.microsoft.com/office/drawing/2014/main" id="{A9F8A182-B087-47BA-AFFF-C427729B2C36}"/>
                  </a:ext>
                </a:extLst>
              </p:cNvPr>
              <p:cNvSpPr/>
              <p:nvPr/>
            </p:nvSpPr>
            <p:spPr>
              <a:xfrm>
                <a:off x="768294" y="636714"/>
                <a:ext cx="401248" cy="409853"/>
              </a:xfrm>
              <a:prstGeom prst="rect">
                <a:avLst/>
              </a:prstGeom>
              <a:solidFill>
                <a:sysClr val="window" lastClr="FFFFFF"/>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24" name="Grupo 23">
              <a:extLst>
                <a:ext uri="{FF2B5EF4-FFF2-40B4-BE49-F238E27FC236}">
                  <a16:creationId xmlns:a16="http://schemas.microsoft.com/office/drawing/2014/main" id="{C674461A-DAA7-4291-A6D6-01B976639CC3}"/>
                </a:ext>
              </a:extLst>
            </p:cNvPr>
            <p:cNvGrpSpPr/>
            <p:nvPr/>
          </p:nvGrpSpPr>
          <p:grpSpPr>
            <a:xfrm>
              <a:off x="0" y="2007412"/>
              <a:ext cx="1129665" cy="896342"/>
              <a:chOff x="0" y="2007412"/>
              <a:chExt cx="1129665" cy="896342"/>
            </a:xfrm>
          </p:grpSpPr>
          <p:pic>
            <p:nvPicPr>
              <p:cNvPr id="34" name="Imagen 33">
                <a:extLst>
                  <a:ext uri="{FF2B5EF4-FFF2-40B4-BE49-F238E27FC236}">
                    <a16:creationId xmlns:a16="http://schemas.microsoft.com/office/drawing/2014/main" id="{58181306-19FA-4EDF-BAC3-B10E56A6BFB8}"/>
                  </a:ext>
                </a:extLst>
              </p:cNvPr>
              <p:cNvPicPr/>
              <p:nvPr/>
            </p:nvPicPr>
            <p:blipFill rotWithShape="1">
              <a:blip r:embed="rId3" cstate="print">
                <a:extLst>
                  <a:ext uri="{28A0092B-C50C-407E-A947-70E740481C1C}">
                    <a14:useLocalDpi xmlns:a14="http://schemas.microsoft.com/office/drawing/2010/main" val="0"/>
                  </a:ext>
                </a:extLst>
              </a:blip>
              <a:srcRect t="42699" r="82597" b="20776"/>
              <a:stretch/>
            </p:blipFill>
            <p:spPr bwMode="auto">
              <a:xfrm>
                <a:off x="0" y="2054453"/>
                <a:ext cx="1129665" cy="849301"/>
              </a:xfrm>
              <a:prstGeom prst="rect">
                <a:avLst/>
              </a:prstGeom>
              <a:noFill/>
              <a:ln>
                <a:noFill/>
              </a:ln>
              <a:extLst>
                <a:ext uri="{53640926-AAD7-44D8-BBD7-CCE9431645EC}">
                  <a14:shadowObscured xmlns:a14="http://schemas.microsoft.com/office/drawing/2010/main"/>
                </a:ext>
              </a:extLst>
            </p:spPr>
          </p:pic>
          <p:sp>
            <p:nvSpPr>
              <p:cNvPr id="35" name="Rectángulo 34">
                <a:extLst>
                  <a:ext uri="{FF2B5EF4-FFF2-40B4-BE49-F238E27FC236}">
                    <a16:creationId xmlns:a16="http://schemas.microsoft.com/office/drawing/2014/main" id="{1A05F47A-919E-4C2A-8B1F-477447E34FC3}"/>
                  </a:ext>
                </a:extLst>
              </p:cNvPr>
              <p:cNvSpPr/>
              <p:nvPr/>
            </p:nvSpPr>
            <p:spPr>
              <a:xfrm>
                <a:off x="728417" y="2007412"/>
                <a:ext cx="401248" cy="443840"/>
              </a:xfrm>
              <a:prstGeom prst="rect">
                <a:avLst/>
              </a:prstGeom>
              <a:solidFill>
                <a:sysClr val="window" lastClr="FFFFFF"/>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25" name="Grupo 24">
              <a:extLst>
                <a:ext uri="{FF2B5EF4-FFF2-40B4-BE49-F238E27FC236}">
                  <a16:creationId xmlns:a16="http://schemas.microsoft.com/office/drawing/2014/main" id="{72336CFF-F665-4DD9-991B-C6919A6CE6B6}"/>
                </a:ext>
              </a:extLst>
            </p:cNvPr>
            <p:cNvGrpSpPr/>
            <p:nvPr/>
          </p:nvGrpSpPr>
          <p:grpSpPr>
            <a:xfrm>
              <a:off x="3233523" y="0"/>
              <a:ext cx="936876" cy="1015139"/>
              <a:chOff x="3233523" y="0"/>
              <a:chExt cx="936876" cy="1015139"/>
            </a:xfrm>
          </p:grpSpPr>
          <p:pic>
            <p:nvPicPr>
              <p:cNvPr id="32" name="Imagen 31">
                <a:extLst>
                  <a:ext uri="{FF2B5EF4-FFF2-40B4-BE49-F238E27FC236}">
                    <a16:creationId xmlns:a16="http://schemas.microsoft.com/office/drawing/2014/main" id="{66B7FBFB-3432-4B4D-85A1-B3D0627FE380}"/>
                  </a:ext>
                </a:extLst>
              </p:cNvPr>
              <p:cNvPicPr/>
              <p:nvPr/>
            </p:nvPicPr>
            <p:blipFill rotWithShape="1">
              <a:blip r:embed="rId4" cstate="print">
                <a:extLst>
                  <a:ext uri="{28A0092B-C50C-407E-A947-70E740481C1C}">
                    <a14:useLocalDpi xmlns:a14="http://schemas.microsoft.com/office/drawing/2010/main" val="0"/>
                  </a:ext>
                </a:extLst>
              </a:blip>
              <a:srcRect l="16705" t="-1" r="69484" b="57582"/>
              <a:stretch/>
            </p:blipFill>
            <p:spPr bwMode="auto">
              <a:xfrm>
                <a:off x="3267429" y="0"/>
                <a:ext cx="902970" cy="1003658"/>
              </a:xfrm>
              <a:prstGeom prst="rect">
                <a:avLst/>
              </a:prstGeom>
              <a:noFill/>
              <a:ln>
                <a:noFill/>
              </a:ln>
              <a:extLst>
                <a:ext uri="{53640926-AAD7-44D8-BBD7-CCE9431645EC}">
                  <a14:shadowObscured xmlns:a14="http://schemas.microsoft.com/office/drawing/2010/main"/>
                </a:ext>
              </a:extLst>
            </p:spPr>
          </p:pic>
          <p:sp>
            <p:nvSpPr>
              <p:cNvPr id="33" name="Rectángulo 32">
                <a:extLst>
                  <a:ext uri="{FF2B5EF4-FFF2-40B4-BE49-F238E27FC236}">
                    <a16:creationId xmlns:a16="http://schemas.microsoft.com/office/drawing/2014/main" id="{38C13F4E-FDED-4DA0-BB21-71D1CB8A6719}"/>
                  </a:ext>
                </a:extLst>
              </p:cNvPr>
              <p:cNvSpPr/>
              <p:nvPr/>
            </p:nvSpPr>
            <p:spPr>
              <a:xfrm>
                <a:off x="3233523" y="584258"/>
                <a:ext cx="401248" cy="430881"/>
              </a:xfrm>
              <a:prstGeom prst="rect">
                <a:avLst/>
              </a:prstGeom>
              <a:solidFill>
                <a:sysClr val="window" lastClr="FFFFFF"/>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26" name="Grupo 25">
              <a:extLst>
                <a:ext uri="{FF2B5EF4-FFF2-40B4-BE49-F238E27FC236}">
                  <a16:creationId xmlns:a16="http://schemas.microsoft.com/office/drawing/2014/main" id="{D7ECBD32-488D-4BA5-B623-CCAA63D872E3}"/>
                </a:ext>
              </a:extLst>
            </p:cNvPr>
            <p:cNvGrpSpPr/>
            <p:nvPr/>
          </p:nvGrpSpPr>
          <p:grpSpPr>
            <a:xfrm>
              <a:off x="3258414" y="1996487"/>
              <a:ext cx="929217" cy="909530"/>
              <a:chOff x="3258414" y="1996487"/>
              <a:chExt cx="929217" cy="909530"/>
            </a:xfrm>
          </p:grpSpPr>
          <p:pic>
            <p:nvPicPr>
              <p:cNvPr id="30" name="Imagen 29">
                <a:extLst>
                  <a:ext uri="{FF2B5EF4-FFF2-40B4-BE49-F238E27FC236}">
                    <a16:creationId xmlns:a16="http://schemas.microsoft.com/office/drawing/2014/main" id="{44B5F58A-308D-4B9D-AD1E-4C707F040691}"/>
                  </a:ext>
                </a:extLst>
              </p:cNvPr>
              <p:cNvPicPr/>
              <p:nvPr/>
            </p:nvPicPr>
            <p:blipFill rotWithShape="1">
              <a:blip r:embed="rId4" cstate="print">
                <a:extLst>
                  <a:ext uri="{28A0092B-C50C-407E-A947-70E740481C1C}">
                    <a14:useLocalDpi xmlns:a14="http://schemas.microsoft.com/office/drawing/2010/main" val="0"/>
                  </a:ext>
                </a:extLst>
              </a:blip>
              <a:srcRect l="16705" t="42418" r="69484" b="20776"/>
              <a:stretch/>
            </p:blipFill>
            <p:spPr bwMode="auto">
              <a:xfrm>
                <a:off x="3284661" y="2035155"/>
                <a:ext cx="902970" cy="870862"/>
              </a:xfrm>
              <a:prstGeom prst="rect">
                <a:avLst/>
              </a:prstGeom>
              <a:noFill/>
              <a:ln>
                <a:noFill/>
              </a:ln>
              <a:extLst>
                <a:ext uri="{53640926-AAD7-44D8-BBD7-CCE9431645EC}">
                  <a14:shadowObscured xmlns:a14="http://schemas.microsoft.com/office/drawing/2010/main"/>
                </a:ext>
              </a:extLst>
            </p:spPr>
          </p:pic>
          <p:sp>
            <p:nvSpPr>
              <p:cNvPr id="31" name="Rectángulo 30">
                <a:extLst>
                  <a:ext uri="{FF2B5EF4-FFF2-40B4-BE49-F238E27FC236}">
                    <a16:creationId xmlns:a16="http://schemas.microsoft.com/office/drawing/2014/main" id="{16925E96-926A-41CA-9D4E-250C31FBBC56}"/>
                  </a:ext>
                </a:extLst>
              </p:cNvPr>
              <p:cNvSpPr/>
              <p:nvPr/>
            </p:nvSpPr>
            <p:spPr>
              <a:xfrm>
                <a:off x="3258414" y="1996487"/>
                <a:ext cx="401248" cy="430881"/>
              </a:xfrm>
              <a:prstGeom prst="rect">
                <a:avLst/>
              </a:prstGeom>
              <a:solidFill>
                <a:sysClr val="window" lastClr="FFFFFF"/>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27" name="Grupo 26">
              <a:extLst>
                <a:ext uri="{FF2B5EF4-FFF2-40B4-BE49-F238E27FC236}">
                  <a16:creationId xmlns:a16="http://schemas.microsoft.com/office/drawing/2014/main" id="{4142B9A6-E45B-44BC-80BE-1EC7DD15EC9B}"/>
                </a:ext>
              </a:extLst>
            </p:cNvPr>
            <p:cNvGrpSpPr/>
            <p:nvPr/>
          </p:nvGrpSpPr>
          <p:grpSpPr>
            <a:xfrm>
              <a:off x="518357" y="315006"/>
              <a:ext cx="3397885" cy="2654052"/>
              <a:chOff x="518357" y="315006"/>
              <a:chExt cx="3397885" cy="2654052"/>
            </a:xfrm>
          </p:grpSpPr>
          <p:sp>
            <p:nvSpPr>
              <p:cNvPr id="28" name="CuadroTexto 11">
                <a:extLst>
                  <a:ext uri="{FF2B5EF4-FFF2-40B4-BE49-F238E27FC236}">
                    <a16:creationId xmlns:a16="http://schemas.microsoft.com/office/drawing/2014/main" id="{09AB7F00-0091-4F24-A1BA-2EF64CCD6EF3}"/>
                  </a:ext>
                </a:extLst>
              </p:cNvPr>
              <p:cNvSpPr txBox="1"/>
              <p:nvPr/>
            </p:nvSpPr>
            <p:spPr>
              <a:xfrm>
                <a:off x="559994" y="315006"/>
                <a:ext cx="3269615" cy="1053336"/>
              </a:xfrm>
              <a:prstGeom prst="rect">
                <a:avLst/>
              </a:prstGeom>
              <a:noFill/>
            </p:spPr>
            <p:txBody>
              <a:bodyPr wrap="square" lIns="182880" tIns="146304" rIns="182880" bIns="146304"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600" b="1" i="0" u="none" strike="noStrike" kern="1200" cap="none" spc="0" normalizeH="0" baseline="0" noProof="0" dirty="0">
                    <a:ln>
                      <a:noFill/>
                    </a:ln>
                    <a:solidFill>
                      <a:srgbClr val="2F5597"/>
                    </a:solidFill>
                    <a:effectLst/>
                    <a:uLnTx/>
                    <a:uFillTx/>
                    <a:latin typeface="Segoe UI" panose="020B0502040204020203" pitchFamily="34" charset="0"/>
                    <a:ea typeface="Calibri" panose="020F0502020204030204" pitchFamily="34" charset="0"/>
                    <a:cs typeface="Times New Roman" panose="02020603050405020304" pitchFamily="18" charset="0"/>
                  </a:rPr>
                  <a:t>ESP 2017-2024 </a:t>
                </a:r>
                <a:endParaRPr kumimoji="0" lang="es-E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600" b="1" i="0" u="none" strike="noStrike" kern="1200" cap="none" spc="0" normalizeH="0" baseline="0" noProof="0" dirty="0">
                    <a:ln>
                      <a:noFill/>
                    </a:ln>
                    <a:solidFill>
                      <a:srgbClr val="2F5597"/>
                    </a:solidFill>
                    <a:effectLst/>
                    <a:uLnTx/>
                    <a:uFillTx/>
                    <a:latin typeface="Segoe UI" panose="020B0502040204020203" pitchFamily="34" charset="0"/>
                    <a:ea typeface="Calibri" panose="020F0502020204030204" pitchFamily="34" charset="0"/>
                    <a:cs typeface="Times New Roman" panose="02020603050405020304" pitchFamily="18" charset="0"/>
                  </a:rPr>
                  <a:t>Guiding principle 3 </a:t>
                </a:r>
                <a:endParaRPr kumimoji="0" lang="es-E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9" name="CuadroTexto 12">
                <a:extLst>
                  <a:ext uri="{FF2B5EF4-FFF2-40B4-BE49-F238E27FC236}">
                    <a16:creationId xmlns:a16="http://schemas.microsoft.com/office/drawing/2014/main" id="{DE1EDB5D-5C7D-4707-ADFC-27D14D252538}"/>
                  </a:ext>
                </a:extLst>
              </p:cNvPr>
              <p:cNvSpPr txBox="1"/>
              <p:nvPr/>
            </p:nvSpPr>
            <p:spPr>
              <a:xfrm>
                <a:off x="518357" y="1049581"/>
                <a:ext cx="3397885" cy="1919477"/>
              </a:xfrm>
              <a:prstGeom prst="rect">
                <a:avLst/>
              </a:prstGeom>
              <a:noFill/>
            </p:spPr>
            <p:txBody>
              <a:bodyPr wrap="square" lIns="182880" tIns="146304" rIns="182880" bIns="146304" rtlCol="0">
                <a:noAutofit/>
              </a:bodyPr>
              <a:lstStyle/>
              <a:p>
                <a:pPr marL="0" marR="0" lvl="0" indent="0" algn="just" defTabSz="914400" rtl="0" eaLnBrk="1" fontAlgn="auto" latinLnBrk="0" hangingPunct="1">
                  <a:lnSpc>
                    <a:spcPct val="90000"/>
                  </a:lnSpc>
                  <a:spcBef>
                    <a:spcPts val="0"/>
                  </a:spcBef>
                  <a:spcAft>
                    <a:spcPts val="600"/>
                  </a:spcAft>
                  <a:buClrTx/>
                  <a:buSzTx/>
                  <a:buFontTx/>
                  <a:buNone/>
                  <a:tabLst/>
                  <a:defRPr/>
                </a:pPr>
                <a:r>
                  <a:rPr kumimoji="0" lang="en-GB" sz="13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panose="020B0502040204020203" pitchFamily="34" charset="0"/>
                    <a:ea typeface="Calibri" panose="020F0502020204030204" pitchFamily="34" charset="0"/>
                    <a:cs typeface="Times New Roman" panose="02020603050405020304" pitchFamily="18" charset="0"/>
                  </a:rPr>
                  <a:t>“To </a:t>
                </a:r>
                <a:r>
                  <a:rPr kumimoji="0" lang="en-GB" sz="1300" b="1"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panose="020B0502040204020203" pitchFamily="34" charset="0"/>
                    <a:ea typeface="Calibri" panose="020F0502020204030204" pitchFamily="34" charset="0"/>
                    <a:cs typeface="Times New Roman" panose="02020603050405020304" pitchFamily="18" charset="0"/>
                  </a:rPr>
                  <a:t>promote increased member participation and extend the value of EUROSAI’s activities </a:t>
                </a:r>
                <a:r>
                  <a:rPr kumimoji="0" lang="en-GB" sz="13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panose="020B0502040204020203" pitchFamily="34" charset="0"/>
                    <a:ea typeface="Calibri" panose="020F0502020204030204" pitchFamily="34" charset="0"/>
                    <a:cs typeface="Times New Roman" panose="02020603050405020304" pitchFamily="18" charset="0"/>
                  </a:rPr>
                  <a:t>among its members and other stakeholders through enhanced communications”</a:t>
                </a:r>
                <a:endParaRPr kumimoji="0" lang="es-E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41" name="Imagen 40">
            <a:extLst>
              <a:ext uri="{FF2B5EF4-FFF2-40B4-BE49-F238E27FC236}">
                <a16:creationId xmlns:a16="http://schemas.microsoft.com/office/drawing/2014/main" id="{2893FB50-A3EE-418C-A88E-C68ABFA0E7CA}"/>
              </a:ext>
            </a:extLst>
          </p:cNvPr>
          <p:cNvPicPr>
            <a:picLocks noChangeAspect="1"/>
          </p:cNvPicPr>
          <p:nvPr/>
        </p:nvPicPr>
        <p:blipFill rotWithShape="1">
          <a:blip r:embed="rId5"/>
          <a:srcRect b="12162"/>
          <a:stretch/>
        </p:blipFill>
        <p:spPr>
          <a:xfrm>
            <a:off x="5175225" y="3178885"/>
            <a:ext cx="3303058" cy="500230"/>
          </a:xfrm>
          <a:prstGeom prst="rect">
            <a:avLst/>
          </a:prstGeom>
        </p:spPr>
      </p:pic>
      <p:pic>
        <p:nvPicPr>
          <p:cNvPr id="9" name="Imagen 8">
            <a:extLst>
              <a:ext uri="{FF2B5EF4-FFF2-40B4-BE49-F238E27FC236}">
                <a16:creationId xmlns:a16="http://schemas.microsoft.com/office/drawing/2014/main" id="{D640538F-E8DD-B17E-6426-0AC4488504C4}"/>
              </a:ext>
            </a:extLst>
          </p:cNvPr>
          <p:cNvPicPr>
            <a:picLocks noChangeAspect="1"/>
          </p:cNvPicPr>
          <p:nvPr/>
        </p:nvPicPr>
        <p:blipFill>
          <a:blip r:embed="rId6"/>
          <a:stretch>
            <a:fillRect/>
          </a:stretch>
        </p:blipFill>
        <p:spPr>
          <a:xfrm>
            <a:off x="6385515" y="1290443"/>
            <a:ext cx="2084059" cy="1030022"/>
          </a:xfrm>
          <a:prstGeom prst="rect">
            <a:avLst/>
          </a:prstGeom>
        </p:spPr>
      </p:pic>
    </p:spTree>
    <p:extLst>
      <p:ext uri="{BB962C8B-B14F-4D97-AF65-F5344CB8AC3E}">
        <p14:creationId xmlns:p14="http://schemas.microsoft.com/office/powerpoint/2010/main" val="3199446435"/>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5D549-2167-4405-C7DA-4897EFD720D1}"/>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56A0331-5A20-E53C-557E-329064E6E5F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4B1FDD-11C7-4DDC-8BAD-6E79D4283405}" type="slidenum">
              <a:rPr kumimoji="0" lang="es-ES" sz="1200" b="0" i="0" u="none" strike="noStrike" kern="0" cap="none" spc="51" normalizeH="0" baseline="0" noProof="0" smtClean="0">
                <a:ln w="3175">
                  <a:noFill/>
                </a:ln>
                <a:solidFill>
                  <a:srgbClr val="7E89A8"/>
                </a:solidFill>
                <a:effectLst/>
                <a:uLnTx/>
                <a:uFillTx/>
                <a:latin typeface="AvantGarde Bk BT"/>
                <a:ea typeface="+mn-ea"/>
                <a:cs typeface="Times New Roman" panose="020206030504050203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s-ES" sz="1200" b="0" i="0" u="none" strike="noStrike" kern="0" cap="none" spc="51" normalizeH="0" baseline="0" noProof="0" dirty="0">
              <a:ln w="3175">
                <a:noFill/>
              </a:ln>
              <a:solidFill>
                <a:srgbClr val="7E89A8"/>
              </a:solidFill>
              <a:effectLst/>
              <a:uLnTx/>
              <a:uFillTx/>
              <a:latin typeface="AvantGarde Bk BT"/>
              <a:ea typeface="+mn-ea"/>
              <a:cs typeface="Times New Roman" panose="02020603050405020304" pitchFamily="18" charset="0"/>
            </a:endParaRPr>
          </a:p>
        </p:txBody>
      </p:sp>
      <p:grpSp>
        <p:nvGrpSpPr>
          <p:cNvPr id="9" name="Grupo 8">
            <a:extLst>
              <a:ext uri="{FF2B5EF4-FFF2-40B4-BE49-F238E27FC236}">
                <a16:creationId xmlns:a16="http://schemas.microsoft.com/office/drawing/2014/main" id="{5468B1A4-870E-FA6E-4129-8380F7F54DBD}"/>
              </a:ext>
            </a:extLst>
          </p:cNvPr>
          <p:cNvGrpSpPr/>
          <p:nvPr/>
        </p:nvGrpSpPr>
        <p:grpSpPr>
          <a:xfrm>
            <a:off x="750397" y="1086864"/>
            <a:ext cx="5700098" cy="1014774"/>
            <a:chOff x="780216" y="882232"/>
            <a:chExt cx="5700098" cy="1014774"/>
          </a:xfrm>
        </p:grpSpPr>
        <p:pic>
          <p:nvPicPr>
            <p:cNvPr id="13" name="Imagen 12">
              <a:extLst>
                <a:ext uri="{FF2B5EF4-FFF2-40B4-BE49-F238E27FC236}">
                  <a16:creationId xmlns:a16="http://schemas.microsoft.com/office/drawing/2014/main" id="{7519EB28-4627-A332-FEA5-1FA6FF9C3E0A}"/>
                </a:ext>
              </a:extLst>
            </p:cNvPr>
            <p:cNvPicPr>
              <a:picLocks noChangeAspect="1"/>
            </p:cNvPicPr>
            <p:nvPr/>
          </p:nvPicPr>
          <p:blipFill>
            <a:blip r:embed="rId2"/>
            <a:stretch>
              <a:fillRect/>
            </a:stretch>
          </p:blipFill>
          <p:spPr>
            <a:xfrm>
              <a:off x="780216" y="882232"/>
              <a:ext cx="1009919" cy="1014774"/>
            </a:xfrm>
            <a:prstGeom prst="rect">
              <a:avLst/>
            </a:prstGeom>
          </p:spPr>
        </p:pic>
        <p:sp>
          <p:nvSpPr>
            <p:cNvPr id="8" name="CuadroTexto 7">
              <a:extLst>
                <a:ext uri="{FF2B5EF4-FFF2-40B4-BE49-F238E27FC236}">
                  <a16:creationId xmlns:a16="http://schemas.microsoft.com/office/drawing/2014/main" id="{F78774DB-7A82-0D54-A55F-CBAA29DAF7EF}"/>
                </a:ext>
              </a:extLst>
            </p:cNvPr>
            <p:cNvSpPr txBox="1"/>
            <p:nvPr/>
          </p:nvSpPr>
          <p:spPr>
            <a:xfrm>
              <a:off x="1908314" y="1077178"/>
              <a:ext cx="4572000" cy="464871"/>
            </a:xfrm>
            <a:prstGeom prst="rect">
              <a:avLst/>
            </a:prstGeom>
            <a:noFill/>
          </p:spPr>
          <p:txBody>
            <a:bodyPr wrap="square">
              <a:spAutoFit/>
            </a:bodyPr>
            <a:lstStyle/>
            <a:p>
              <a:pPr algn="l">
                <a:lnSpc>
                  <a:spcPct val="150000"/>
                </a:lnSpc>
                <a:spcBef>
                  <a:spcPts val="600"/>
                </a:spcBef>
                <a:spcAft>
                  <a:spcPts val="600"/>
                </a:spcAft>
              </a:pPr>
              <a:r>
                <a:rPr lang="es-ES" sz="1800" dirty="0">
                  <a:effectLst/>
                  <a:latin typeface="AvantGarde Bk BT"/>
                  <a:ea typeface="Times New Roman" panose="02020603050405020304" pitchFamily="18" charset="0"/>
                  <a:cs typeface="Arial" panose="020B0604020202020204" pitchFamily="34" charset="0"/>
                </a:rPr>
                <a:t>PROJECT STATUS REPORT</a:t>
              </a:r>
              <a:endParaRPr lang="en-GB" sz="1050" dirty="0">
                <a:effectLst/>
                <a:latin typeface="AvantGarde Bk BT"/>
                <a:ea typeface="Times New Roman" panose="02020603050405020304" pitchFamily="18" charset="0"/>
                <a:cs typeface="Calibri" panose="020F0502020204030204" pitchFamily="34" charset="0"/>
              </a:endParaRPr>
            </a:p>
          </p:txBody>
        </p:sp>
      </p:grpSp>
      <p:sp>
        <p:nvSpPr>
          <p:cNvPr id="3" name="CuadroTexto 2">
            <a:extLst>
              <a:ext uri="{FF2B5EF4-FFF2-40B4-BE49-F238E27FC236}">
                <a16:creationId xmlns:a16="http://schemas.microsoft.com/office/drawing/2014/main" id="{F89B8109-8882-5908-C155-1DC3778690F0}"/>
              </a:ext>
            </a:extLst>
          </p:cNvPr>
          <p:cNvSpPr txBox="1"/>
          <p:nvPr/>
        </p:nvSpPr>
        <p:spPr>
          <a:xfrm>
            <a:off x="986451" y="2226757"/>
            <a:ext cx="7528898" cy="4493538"/>
          </a:xfrm>
          <a:prstGeom prst="rect">
            <a:avLst/>
          </a:prstGeom>
          <a:noFill/>
        </p:spPr>
        <p:txBody>
          <a:bodyPr wrap="square">
            <a:spAutoFit/>
          </a:bodyPr>
          <a:lstStyle/>
          <a:p>
            <a:r>
              <a:rPr lang="en-GB" sz="2400" b="1" kern="0" spc="50" dirty="0">
                <a:ln w="3175">
                  <a:noFill/>
                </a:ln>
                <a:solidFill>
                  <a:srgbClr val="4D4D4D"/>
                </a:solidFill>
                <a:latin typeface="AvantGarde Bk BT"/>
                <a:cs typeface="Times New Roman" panose="02020603050405020304" pitchFamily="18" charset="0"/>
              </a:rPr>
              <a:t>4. Ongoing tasks:</a:t>
            </a:r>
          </a:p>
          <a:p>
            <a:endParaRPr lang="en-GB" b="1" kern="0" spc="50" dirty="0">
              <a:ln w="3175">
                <a:noFill/>
              </a:ln>
              <a:solidFill>
                <a:srgbClr val="4D4D4D"/>
              </a:solidFill>
              <a:latin typeface="AvantGarde Bk BT"/>
              <a:cs typeface="Times New Roman" panose="02020603050405020304" pitchFamily="18" charset="0"/>
            </a:endParaRPr>
          </a:p>
          <a:p>
            <a:pPr marL="800100" lvl="1" indent="-342900" algn="just">
              <a:lnSpc>
                <a:spcPct val="150000"/>
              </a:lnSpc>
              <a:spcBef>
                <a:spcPts val="600"/>
              </a:spcBef>
              <a:buFont typeface="Arial" panose="020B0604020202020204" pitchFamily="34" charset="0"/>
              <a:buChar char="•"/>
            </a:pPr>
            <a:r>
              <a:rPr lang="en-GB" kern="0" spc="50" dirty="0">
                <a:ln w="3175">
                  <a:noFill/>
                </a:ln>
                <a:solidFill>
                  <a:srgbClr val="4D4D4D"/>
                </a:solidFill>
                <a:latin typeface="AvantGarde Bk BT"/>
                <a:cs typeface="Times New Roman" panose="02020603050405020304" pitchFamily="18" charset="0"/>
              </a:rPr>
              <a:t>Definition of the </a:t>
            </a:r>
            <a:r>
              <a:rPr lang="en-GB" kern="0" spc="50" dirty="0">
                <a:ln w="3175">
                  <a:noFill/>
                </a:ln>
                <a:solidFill>
                  <a:srgbClr val="0070C0"/>
                </a:solidFill>
                <a:latin typeface="AvantGarde Bk BT"/>
                <a:cs typeface="Times New Roman" panose="02020603050405020304" pitchFamily="18" charset="0"/>
              </a:rPr>
              <a:t>multilanguage strategy</a:t>
            </a:r>
            <a:endParaRPr lang="en-GB" kern="0" spc="50" dirty="0">
              <a:ln w="3175">
                <a:noFill/>
              </a:ln>
              <a:solidFill>
                <a:srgbClr val="4D4D4D"/>
              </a:solidFill>
              <a:latin typeface="AvantGarde Bk BT"/>
              <a:cs typeface="Times New Roman" panose="02020603050405020304" pitchFamily="18" charset="0"/>
            </a:endParaRPr>
          </a:p>
          <a:p>
            <a:pPr marL="800100" lvl="1" indent="-342900" algn="just">
              <a:lnSpc>
                <a:spcPct val="150000"/>
              </a:lnSpc>
              <a:buFont typeface="Arial" panose="020B0604020202020204" pitchFamily="34" charset="0"/>
              <a:buChar char="•"/>
            </a:pPr>
            <a:r>
              <a:rPr lang="en-GB" kern="0" spc="50" dirty="0">
                <a:ln w="3175">
                  <a:noFill/>
                </a:ln>
                <a:solidFill>
                  <a:srgbClr val="0070C0"/>
                </a:solidFill>
                <a:latin typeface="AvantGarde Bk BT"/>
                <a:cs typeface="Times New Roman" panose="02020603050405020304" pitchFamily="18" charset="0"/>
              </a:rPr>
              <a:t>Members-only area</a:t>
            </a:r>
            <a:endParaRPr lang="en-GB" kern="0" spc="50" dirty="0">
              <a:ln w="3175">
                <a:noFill/>
              </a:ln>
              <a:solidFill>
                <a:srgbClr val="4D4D4D"/>
              </a:solidFill>
              <a:latin typeface="AvantGarde Bk BT"/>
              <a:cs typeface="Times New Roman" panose="02020603050405020304" pitchFamily="18" charset="0"/>
            </a:endParaRPr>
          </a:p>
          <a:p>
            <a:pPr marL="800100" lvl="1" indent="-342900" algn="just">
              <a:lnSpc>
                <a:spcPct val="150000"/>
              </a:lnSpc>
              <a:buFont typeface="Arial" panose="020B0604020202020204" pitchFamily="34" charset="0"/>
              <a:buChar char="•"/>
            </a:pPr>
            <a:r>
              <a:rPr lang="en-GB" kern="0" spc="50" dirty="0">
                <a:ln w="3175">
                  <a:noFill/>
                </a:ln>
                <a:solidFill>
                  <a:srgbClr val="0070C0"/>
                </a:solidFill>
                <a:latin typeface="AvantGarde Bk BT"/>
                <a:cs typeface="Times New Roman" panose="02020603050405020304" pitchFamily="18" charset="0"/>
              </a:rPr>
              <a:t>Migration map </a:t>
            </a:r>
            <a:r>
              <a:rPr lang="en-GB" kern="0" spc="50" dirty="0">
                <a:ln w="3175">
                  <a:noFill/>
                </a:ln>
                <a:solidFill>
                  <a:srgbClr val="4D4D4D"/>
                </a:solidFill>
                <a:latin typeface="AvantGarde Bk BT"/>
                <a:cs typeface="Times New Roman" panose="02020603050405020304" pitchFamily="18" charset="0"/>
              </a:rPr>
              <a:t>of information in the current website.</a:t>
            </a:r>
          </a:p>
          <a:p>
            <a:pPr marL="1257300" lvl="2" indent="-342900" algn="just">
              <a:lnSpc>
                <a:spcPct val="150000"/>
              </a:lnSpc>
              <a:buFont typeface="Arial" panose="020B0604020202020204" pitchFamily="34" charset="0"/>
              <a:buChar char="•"/>
            </a:pPr>
            <a:r>
              <a:rPr lang="en-GB" u="sng" kern="0" spc="50" dirty="0">
                <a:ln w="3175">
                  <a:noFill/>
                </a:ln>
                <a:solidFill>
                  <a:srgbClr val="4D4D4D"/>
                </a:solidFill>
                <a:latin typeface="AvantGarde Bk BT"/>
                <a:cs typeface="Times New Roman" panose="02020603050405020304" pitchFamily="18" charset="0"/>
              </a:rPr>
              <a:t>Content migration </a:t>
            </a:r>
            <a:r>
              <a:rPr lang="en-GB" kern="0" spc="50" dirty="0">
                <a:ln w="3175">
                  <a:noFill/>
                </a:ln>
                <a:solidFill>
                  <a:srgbClr val="4D4D4D"/>
                </a:solidFill>
                <a:latin typeface="AvantGarde Bk BT"/>
                <a:cs typeface="Times New Roman" panose="02020603050405020304" pitchFamily="18" charset="0"/>
              </a:rPr>
              <a:t>will be carried out in consultation with the respective “</a:t>
            </a:r>
            <a:r>
              <a:rPr lang="en-GB" b="1" kern="0" spc="50" dirty="0">
                <a:ln w="3175">
                  <a:noFill/>
                </a:ln>
                <a:solidFill>
                  <a:srgbClr val="0070C0"/>
                </a:solidFill>
                <a:latin typeface="AvantGarde Bk BT"/>
                <a:cs typeface="Times New Roman" panose="02020603050405020304" pitchFamily="18" charset="0"/>
              </a:rPr>
              <a:t>tab coordinators</a:t>
            </a:r>
            <a:r>
              <a:rPr lang="en-GB" kern="0" spc="50" dirty="0">
                <a:ln w="3175">
                  <a:noFill/>
                </a:ln>
                <a:solidFill>
                  <a:srgbClr val="4D4D4D"/>
                </a:solidFill>
                <a:latin typeface="AvantGarde Bk BT"/>
                <a:cs typeface="Times New Roman" panose="02020603050405020304" pitchFamily="18" charset="0"/>
              </a:rPr>
              <a:t>” (PG members)</a:t>
            </a:r>
          </a:p>
          <a:p>
            <a:pPr marL="800100" lvl="1" indent="-342900" algn="just">
              <a:lnSpc>
                <a:spcPct val="150000"/>
              </a:lnSpc>
              <a:buFont typeface="Arial" panose="020B0604020202020204" pitchFamily="34" charset="0"/>
              <a:buChar char="•"/>
            </a:pPr>
            <a:r>
              <a:rPr lang="en-GB" kern="0" spc="50" dirty="0">
                <a:ln w="3175">
                  <a:noFill/>
                </a:ln>
                <a:solidFill>
                  <a:srgbClr val="4D4D4D"/>
                </a:solidFill>
                <a:latin typeface="AvantGarde Bk BT"/>
                <a:cs typeface="Times New Roman" panose="02020603050405020304" pitchFamily="18" charset="0"/>
              </a:rPr>
              <a:t>Definition </a:t>
            </a:r>
            <a:r>
              <a:rPr lang="en-GB" kern="0" spc="50" dirty="0">
                <a:ln w="3175">
                  <a:noFill/>
                </a:ln>
                <a:solidFill>
                  <a:srgbClr val="0070C0"/>
                </a:solidFill>
                <a:latin typeface="AvantGarde Bk BT"/>
                <a:cs typeface="Times New Roman" panose="02020603050405020304" pitchFamily="18" charset="0"/>
              </a:rPr>
              <a:t>of publishing workflows</a:t>
            </a:r>
          </a:p>
          <a:p>
            <a:pPr marL="800100" lvl="1" indent="-342900" algn="just">
              <a:lnSpc>
                <a:spcPct val="150000"/>
              </a:lnSpc>
              <a:buFont typeface="Arial" panose="020B0604020202020204" pitchFamily="34" charset="0"/>
              <a:buChar char="•"/>
            </a:pPr>
            <a:r>
              <a:rPr lang="en-GB" kern="0" spc="50" dirty="0">
                <a:ln w="3175">
                  <a:noFill/>
                </a:ln>
                <a:solidFill>
                  <a:srgbClr val="4D4D4D"/>
                </a:solidFill>
                <a:latin typeface="AvantGarde Bk BT"/>
                <a:cs typeface="Times New Roman" panose="02020603050405020304" pitchFamily="18" charset="0"/>
              </a:rPr>
              <a:t>Setting up a </a:t>
            </a:r>
            <a:r>
              <a:rPr lang="en-GB" kern="0" spc="50" dirty="0">
                <a:ln w="3175">
                  <a:noFill/>
                </a:ln>
                <a:solidFill>
                  <a:srgbClr val="0070C0"/>
                </a:solidFill>
                <a:latin typeface="AvantGarde Bk BT"/>
                <a:cs typeface="Times New Roman" panose="02020603050405020304" pitchFamily="18" charset="0"/>
              </a:rPr>
              <a:t>pre-production environment</a:t>
            </a:r>
          </a:p>
          <a:p>
            <a:pPr marL="800100" lvl="1" indent="-342900" algn="just">
              <a:lnSpc>
                <a:spcPct val="150000"/>
              </a:lnSpc>
              <a:spcAft>
                <a:spcPts val="600"/>
              </a:spcAft>
              <a:buFont typeface="Arial" panose="020B0604020202020204" pitchFamily="34" charset="0"/>
              <a:buChar char="•"/>
            </a:pPr>
            <a:r>
              <a:rPr lang="en-GB" kern="0" spc="50" dirty="0">
                <a:ln w="3175">
                  <a:noFill/>
                </a:ln>
                <a:solidFill>
                  <a:srgbClr val="4D4D4D"/>
                </a:solidFill>
                <a:latin typeface="AvantGarde Bk BT"/>
                <a:cs typeface="Times New Roman" panose="02020603050405020304" pitchFamily="18" charset="0"/>
              </a:rPr>
              <a:t>Finish of the </a:t>
            </a:r>
            <a:r>
              <a:rPr lang="en-GB" kern="0" spc="50" dirty="0">
                <a:ln w="3175">
                  <a:noFill/>
                </a:ln>
                <a:solidFill>
                  <a:srgbClr val="0070C0"/>
                </a:solidFill>
                <a:latin typeface="AvantGarde Bk BT"/>
                <a:cs typeface="Times New Roman" panose="02020603050405020304" pitchFamily="18" charset="0"/>
              </a:rPr>
              <a:t>construction of the interior pages</a:t>
            </a:r>
            <a:r>
              <a:rPr lang="en-GB" kern="0" spc="50" dirty="0">
                <a:ln w="3175">
                  <a:noFill/>
                </a:ln>
                <a:solidFill>
                  <a:srgbClr val="4D4D4D"/>
                </a:solidFill>
                <a:latin typeface="AvantGarde Bk BT"/>
                <a:cs typeface="Times New Roman" panose="02020603050405020304" pitchFamily="18" charset="0"/>
              </a:rPr>
              <a:t>.</a:t>
            </a:r>
          </a:p>
          <a:p>
            <a:endParaRPr lang="en-GB" b="1" kern="0" spc="50" dirty="0">
              <a:ln w="3175">
                <a:noFill/>
              </a:ln>
              <a:solidFill>
                <a:srgbClr val="4D4D4D"/>
              </a:solidFill>
              <a:latin typeface="AvantGarde Bk BT"/>
              <a:cs typeface="Times New Roman" panose="02020603050405020304" pitchFamily="18" charset="0"/>
            </a:endParaRPr>
          </a:p>
        </p:txBody>
      </p:sp>
      <p:sp>
        <p:nvSpPr>
          <p:cNvPr id="5" name="Create txt">
            <a:extLst>
              <a:ext uri="{FF2B5EF4-FFF2-40B4-BE49-F238E27FC236}">
                <a16:creationId xmlns:a16="http://schemas.microsoft.com/office/drawing/2014/main" id="{663D23B1-0E6F-A006-0DA5-A52A630036C1}"/>
              </a:ext>
            </a:extLst>
          </p:cNvPr>
          <p:cNvSpPr txBox="1"/>
          <p:nvPr/>
        </p:nvSpPr>
        <p:spPr>
          <a:xfrm>
            <a:off x="221277" y="190967"/>
            <a:ext cx="7650707" cy="659979"/>
          </a:xfrm>
          <a:prstGeom prst="rect">
            <a:avLst/>
          </a:prstGeom>
          <a:noFill/>
          <a:ln>
            <a:noFill/>
          </a:ln>
        </p:spPr>
        <p:txBody>
          <a:bodyPr wrap="square" lIns="68448" tIns="107342" rIns="134182" bIns="107342" rtlCol="0">
            <a:spAutoFit/>
          </a:bodyPr>
          <a:lstStyle>
            <a:defPPr>
              <a:defRPr lang="en-US"/>
            </a:defPPr>
            <a:lvl1pPr marR="0" lvl="0" indent="0" defTabSz="914400" fontAlgn="auto">
              <a:lnSpc>
                <a:spcPct val="90000"/>
              </a:lnSpc>
              <a:spcBef>
                <a:spcPct val="0"/>
              </a:spcBef>
              <a:spcAft>
                <a:spcPts val="600"/>
              </a:spcAft>
              <a:buClrTx/>
              <a:buSzTx/>
              <a:buFontTx/>
              <a:buNone/>
              <a:tabLst/>
              <a:defRPr kumimoji="0" sz="1600" b="1" i="0" u="none" strike="noStrike" kern="0" cap="none" spc="50" normalizeH="0" baseline="0">
                <a:ln w="3175">
                  <a:noFill/>
                </a:ln>
                <a:gradFill>
                  <a:gsLst>
                    <a:gs pos="17424">
                      <a:schemeClr val="accent3"/>
                    </a:gs>
                    <a:gs pos="61000">
                      <a:schemeClr val="accent3"/>
                    </a:gs>
                  </a:gsLst>
                  <a:lin ang="5400000" scaled="1"/>
                </a:gradFill>
                <a:effectLst/>
                <a:uLnTx/>
                <a:uFillTx/>
                <a:latin typeface="Segoe UI"/>
                <a:cs typeface="Segoe UI Semibold" panose="020B0702040204020203" pitchFamily="34" charset="0"/>
              </a:defRPr>
            </a:lvl1pPr>
          </a:lstStyle>
          <a:p>
            <a:pPr algn="ctr" defTabSz="912845">
              <a:lnSpc>
                <a:spcPct val="90000"/>
              </a:lnSpc>
              <a:spcAft>
                <a:spcPts val="600"/>
              </a:spcAft>
            </a:pPr>
            <a:r>
              <a:rPr lang="en-US" sz="3200" dirty="0">
                <a:solidFill>
                  <a:srgbClr val="C00000"/>
                </a:solidFill>
                <a:latin typeface="AvantGarde Bk BT"/>
                <a:cs typeface="Times New Roman" panose="02020603050405020304" pitchFamily="18" charset="0"/>
              </a:rPr>
              <a:t>B.- </a:t>
            </a:r>
            <a:r>
              <a:rPr lang="en-US" sz="3200" dirty="0">
                <a:solidFill>
                  <a:srgbClr val="7E89A7"/>
                </a:solidFill>
                <a:latin typeface="AvantGarde Bk BT"/>
                <a:cs typeface="Times New Roman" panose="02020603050405020304" pitchFamily="18" charset="0"/>
              </a:rPr>
              <a:t>Relaunch of a </a:t>
            </a:r>
            <a:r>
              <a:rPr lang="en-US" sz="3200" dirty="0">
                <a:solidFill>
                  <a:srgbClr val="C00000"/>
                </a:solidFill>
                <a:latin typeface="AvantGarde Bk BT"/>
                <a:cs typeface="Times New Roman" panose="02020603050405020304" pitchFamily="18" charset="0"/>
              </a:rPr>
              <a:t>new EUROSAI website </a:t>
            </a:r>
            <a:endParaRPr lang="en-GB" sz="3200" dirty="0">
              <a:solidFill>
                <a:srgbClr val="C00000"/>
              </a:solidFill>
              <a:latin typeface="AvantGarde Bk BT"/>
              <a:cs typeface="Times New Roman" panose="02020603050405020304" pitchFamily="18" charset="0"/>
            </a:endParaRPr>
          </a:p>
        </p:txBody>
      </p:sp>
    </p:spTree>
    <p:extLst>
      <p:ext uri="{BB962C8B-B14F-4D97-AF65-F5344CB8AC3E}">
        <p14:creationId xmlns:p14="http://schemas.microsoft.com/office/powerpoint/2010/main" val="410251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5FA7A09-A689-464D-802E-E35AE7B28048}"/>
              </a:ext>
            </a:extLst>
          </p:cNvPr>
          <p:cNvSpPr>
            <a:spLocks noGrp="1"/>
          </p:cNvSpPr>
          <p:nvPr>
            <p:ph type="sldNum" sz="quarter" idx="12"/>
          </p:nvPr>
        </p:nvSpPr>
        <p:spPr/>
        <p:txBody>
          <a:bodyPr/>
          <a:lstStyle/>
          <a:p>
            <a:fld id="{B54B1FDD-11C7-4DDC-8BAD-6E79D4283405}" type="slidenum">
              <a:rPr lang="es-ES" smtClean="0"/>
              <a:pPr/>
              <a:t>21</a:t>
            </a:fld>
            <a:endParaRPr lang="es-ES" dirty="0"/>
          </a:p>
        </p:txBody>
      </p:sp>
      <p:grpSp>
        <p:nvGrpSpPr>
          <p:cNvPr id="26" name="Grupo 25">
            <a:extLst>
              <a:ext uri="{FF2B5EF4-FFF2-40B4-BE49-F238E27FC236}">
                <a16:creationId xmlns:a16="http://schemas.microsoft.com/office/drawing/2014/main" id="{FE85D9AC-461A-447E-8521-F7341732833F}"/>
              </a:ext>
            </a:extLst>
          </p:cNvPr>
          <p:cNvGrpSpPr/>
          <p:nvPr/>
        </p:nvGrpSpPr>
        <p:grpSpPr>
          <a:xfrm>
            <a:off x="1437438" y="3373470"/>
            <a:ext cx="6556505" cy="901419"/>
            <a:chOff x="1103447" y="4382805"/>
            <a:chExt cx="6066976" cy="653954"/>
          </a:xfrm>
        </p:grpSpPr>
        <p:grpSp>
          <p:nvGrpSpPr>
            <p:cNvPr id="146" name="Grupo 145">
              <a:extLst>
                <a:ext uri="{FF2B5EF4-FFF2-40B4-BE49-F238E27FC236}">
                  <a16:creationId xmlns:a16="http://schemas.microsoft.com/office/drawing/2014/main" id="{3FAE6936-E01E-44E9-8B31-F71277903EB0}"/>
                </a:ext>
              </a:extLst>
            </p:cNvPr>
            <p:cNvGrpSpPr/>
            <p:nvPr/>
          </p:nvGrpSpPr>
          <p:grpSpPr>
            <a:xfrm>
              <a:off x="1224604" y="4404867"/>
              <a:ext cx="5945819" cy="631892"/>
              <a:chOff x="601011" y="4555947"/>
              <a:chExt cx="4404599" cy="331073"/>
            </a:xfrm>
          </p:grpSpPr>
          <p:sp>
            <p:nvSpPr>
              <p:cNvPr id="129" name="Rectángulo 128">
                <a:extLst>
                  <a:ext uri="{FF2B5EF4-FFF2-40B4-BE49-F238E27FC236}">
                    <a16:creationId xmlns:a16="http://schemas.microsoft.com/office/drawing/2014/main" id="{32B462A4-84A4-4979-84C5-D2173EE7D916}"/>
                  </a:ext>
                </a:extLst>
              </p:cNvPr>
              <p:cNvSpPr/>
              <p:nvPr/>
            </p:nvSpPr>
            <p:spPr>
              <a:xfrm rot="16200000">
                <a:off x="1873680" y="4643219"/>
                <a:ext cx="208929" cy="2292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Avenir Next LT Pro Light" panose="020B0304020202020204" pitchFamily="34" charset="0"/>
                </a:endParaRPr>
              </a:p>
            </p:txBody>
          </p:sp>
          <p:sp>
            <p:nvSpPr>
              <p:cNvPr id="36" name="CuadroTexto 35">
                <a:extLst>
                  <a:ext uri="{FF2B5EF4-FFF2-40B4-BE49-F238E27FC236}">
                    <a16:creationId xmlns:a16="http://schemas.microsoft.com/office/drawing/2014/main" id="{AD323368-4B57-4DDB-9139-703626C946A8}"/>
                  </a:ext>
                </a:extLst>
              </p:cNvPr>
              <p:cNvSpPr txBox="1"/>
              <p:nvPr/>
            </p:nvSpPr>
            <p:spPr>
              <a:xfrm>
                <a:off x="601011" y="4555947"/>
                <a:ext cx="4404599" cy="331073"/>
              </a:xfrm>
              <a:prstGeom prst="rect">
                <a:avLst/>
              </a:prstGeom>
              <a:noFill/>
            </p:spPr>
            <p:txBody>
              <a:bodyPr wrap="square" lIns="182880" tIns="146304" rIns="182880" bIns="146304" rtlCol="0">
                <a:spAutoFit/>
              </a:bodyPr>
              <a:lstStyle/>
              <a:p>
                <a:pPr algn="just" defTabSz="912845">
                  <a:lnSpc>
                    <a:spcPct val="90000"/>
                  </a:lnSpc>
                  <a:spcAft>
                    <a:spcPts val="600"/>
                  </a:spcAft>
                </a:pPr>
                <a:r>
                  <a:rPr lang="en-US" sz="2000" dirty="0">
                    <a:solidFill>
                      <a:schemeClr val="accent3">
                        <a:lumMod val="75000"/>
                      </a:schemeClr>
                    </a:solidFill>
                    <a:latin typeface="Avenir Next LT Pro Light" panose="020B0304020202020204" pitchFamily="34" charset="0"/>
                  </a:rPr>
                  <a:t>         Review of the EUROSAI </a:t>
                </a:r>
                <a:r>
                  <a:rPr lang="en-US" sz="2000" b="1" dirty="0">
                    <a:solidFill>
                      <a:schemeClr val="accent6">
                        <a:lumMod val="75000"/>
                      </a:schemeClr>
                    </a:solidFill>
                    <a:latin typeface="Avenir Next LT Pro Light" panose="020B0304020202020204" pitchFamily="34" charset="0"/>
                  </a:rPr>
                  <a:t>Magazine’s format</a:t>
                </a:r>
              </a:p>
              <a:p>
                <a:pPr marL="633413" algn="just" defTabSz="912845">
                  <a:lnSpc>
                    <a:spcPct val="90000"/>
                  </a:lnSpc>
                  <a:spcAft>
                    <a:spcPts val="600"/>
                  </a:spcAft>
                </a:pPr>
                <a:r>
                  <a:rPr lang="en-US" sz="1600" dirty="0">
                    <a:gradFill>
                      <a:gsLst>
                        <a:gs pos="2917">
                          <a:srgbClr val="505050"/>
                        </a:gs>
                        <a:gs pos="30000">
                          <a:srgbClr val="505050"/>
                        </a:gs>
                      </a:gsLst>
                      <a:lin ang="5400000" scaled="0"/>
                    </a:gradFill>
                    <a:latin typeface="Avenir Next LT Pro Light" panose="020B0304020202020204" pitchFamily="34" charset="0"/>
                  </a:rPr>
                  <a:t>Should follow the launch of the new EUROSAI website</a:t>
                </a:r>
                <a:endParaRPr lang="en-GB" sz="1600" dirty="0">
                  <a:gradFill>
                    <a:gsLst>
                      <a:gs pos="2917">
                        <a:srgbClr val="505050"/>
                      </a:gs>
                      <a:gs pos="30000">
                        <a:srgbClr val="505050"/>
                      </a:gs>
                    </a:gsLst>
                    <a:lin ang="5400000" scaled="0"/>
                  </a:gradFill>
                  <a:latin typeface="Avenir Next LT Pro Light" panose="020B0304020202020204" pitchFamily="34" charset="0"/>
                </a:endParaRPr>
              </a:p>
            </p:txBody>
          </p:sp>
        </p:grpSp>
        <p:pic>
          <p:nvPicPr>
            <p:cNvPr id="39" name="Gráfico 259" descr="Mano con dedo índice apuntando a la derecha">
              <a:extLst>
                <a:ext uri="{FF2B5EF4-FFF2-40B4-BE49-F238E27FC236}">
                  <a16:creationId xmlns:a16="http://schemas.microsoft.com/office/drawing/2014/main" id="{748FB58C-491D-4742-81D0-4FA2AD932CC7}"/>
                </a:ext>
              </a:extLst>
            </p:cNvPr>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flipH="1" flipV="1">
              <a:off x="1103447" y="4382805"/>
              <a:ext cx="719839" cy="513690"/>
            </a:xfrm>
            <a:prstGeom prst="rect">
              <a:avLst/>
            </a:prstGeom>
          </p:spPr>
        </p:pic>
      </p:grpSp>
      <p:sp>
        <p:nvSpPr>
          <p:cNvPr id="24" name="Create txt">
            <a:extLst>
              <a:ext uri="{FF2B5EF4-FFF2-40B4-BE49-F238E27FC236}">
                <a16:creationId xmlns:a16="http://schemas.microsoft.com/office/drawing/2014/main" id="{D066349F-E778-4F0F-A87E-2428254D4DD9}"/>
              </a:ext>
            </a:extLst>
          </p:cNvPr>
          <p:cNvSpPr txBox="1"/>
          <p:nvPr/>
        </p:nvSpPr>
        <p:spPr>
          <a:xfrm>
            <a:off x="221277" y="190967"/>
            <a:ext cx="7929946" cy="659979"/>
          </a:xfrm>
          <a:prstGeom prst="rect">
            <a:avLst/>
          </a:prstGeom>
          <a:noFill/>
          <a:ln>
            <a:noFill/>
          </a:ln>
        </p:spPr>
        <p:txBody>
          <a:bodyPr wrap="square" lIns="68448" tIns="107342" rIns="134182" bIns="107342" rtlCol="0">
            <a:spAutoFit/>
          </a:bodyPr>
          <a:lstStyle>
            <a:defPPr>
              <a:defRPr lang="en-US"/>
            </a:defPPr>
            <a:lvl1pPr marR="0" lvl="0" indent="0" defTabSz="914400" fontAlgn="auto">
              <a:lnSpc>
                <a:spcPct val="90000"/>
              </a:lnSpc>
              <a:spcBef>
                <a:spcPct val="0"/>
              </a:spcBef>
              <a:spcAft>
                <a:spcPts val="600"/>
              </a:spcAft>
              <a:buClrTx/>
              <a:buSzTx/>
              <a:buFontTx/>
              <a:buNone/>
              <a:tabLst/>
              <a:defRPr kumimoji="0" sz="1600" b="1" i="0" u="none" strike="noStrike" kern="0" cap="none" spc="50" normalizeH="0" baseline="0">
                <a:ln w="3175">
                  <a:noFill/>
                </a:ln>
                <a:gradFill>
                  <a:gsLst>
                    <a:gs pos="17424">
                      <a:schemeClr val="accent3"/>
                    </a:gs>
                    <a:gs pos="61000">
                      <a:schemeClr val="accent3"/>
                    </a:gs>
                  </a:gsLst>
                  <a:lin ang="5400000" scaled="1"/>
                </a:gradFill>
                <a:effectLst/>
                <a:uLnTx/>
                <a:uFillTx/>
                <a:latin typeface="Segoe UI"/>
                <a:cs typeface="Segoe UI Semibold" panose="020B0702040204020203" pitchFamily="34" charset="0"/>
              </a:defRPr>
            </a:lvl1pPr>
          </a:lstStyle>
          <a:p>
            <a:pPr defTabSz="912845">
              <a:lnSpc>
                <a:spcPct val="90000"/>
              </a:lnSpc>
              <a:spcAft>
                <a:spcPts val="600"/>
              </a:spcAft>
            </a:pPr>
            <a:r>
              <a:rPr lang="en-GB" sz="3200" dirty="0">
                <a:solidFill>
                  <a:srgbClr val="00B050"/>
                </a:solidFill>
                <a:latin typeface="AvantGarde Bk BT"/>
                <a:cs typeface="Times New Roman" panose="02020603050405020304" pitchFamily="18" charset="0"/>
              </a:rPr>
              <a:t>C.- </a:t>
            </a:r>
            <a:r>
              <a:rPr lang="en-GB" sz="3200" dirty="0">
                <a:solidFill>
                  <a:srgbClr val="7E89A7"/>
                </a:solidFill>
                <a:latin typeface="AvantGarde Bk BT"/>
                <a:cs typeface="Times New Roman" panose="02020603050405020304" pitchFamily="18" charset="0"/>
              </a:rPr>
              <a:t>Enhancement of </a:t>
            </a:r>
            <a:r>
              <a:rPr lang="en-GB" sz="3200" dirty="0">
                <a:solidFill>
                  <a:srgbClr val="00B050"/>
                </a:solidFill>
                <a:latin typeface="AvantGarde Bk BT"/>
                <a:cs typeface="Times New Roman" panose="02020603050405020304" pitchFamily="18" charset="0"/>
              </a:rPr>
              <a:t>EUROSAI publications</a:t>
            </a:r>
          </a:p>
        </p:txBody>
      </p:sp>
      <p:pic>
        <p:nvPicPr>
          <p:cNvPr id="5" name="Imagen 4">
            <a:extLst>
              <a:ext uri="{FF2B5EF4-FFF2-40B4-BE49-F238E27FC236}">
                <a16:creationId xmlns:a16="http://schemas.microsoft.com/office/drawing/2014/main" id="{FC81350F-02A3-9471-54DC-1117E5088F67}"/>
              </a:ext>
            </a:extLst>
          </p:cNvPr>
          <p:cNvPicPr>
            <a:picLocks noChangeAspect="1"/>
          </p:cNvPicPr>
          <p:nvPr/>
        </p:nvPicPr>
        <p:blipFill>
          <a:blip r:embed="rId5"/>
          <a:stretch>
            <a:fillRect/>
          </a:stretch>
        </p:blipFill>
        <p:spPr>
          <a:xfrm>
            <a:off x="4715692" y="933361"/>
            <a:ext cx="1031966" cy="13821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reate txt">
            <a:extLst>
              <a:ext uri="{FF2B5EF4-FFF2-40B4-BE49-F238E27FC236}">
                <a16:creationId xmlns:a16="http://schemas.microsoft.com/office/drawing/2014/main" id="{87464141-6B63-7E20-ECD4-6D4D3BFD2AF3}"/>
              </a:ext>
            </a:extLst>
          </p:cNvPr>
          <p:cNvSpPr txBox="1"/>
          <p:nvPr/>
        </p:nvSpPr>
        <p:spPr>
          <a:xfrm>
            <a:off x="784323" y="854912"/>
            <a:ext cx="2177241" cy="392159"/>
          </a:xfrm>
          <a:prstGeom prst="rect">
            <a:avLst/>
          </a:prstGeom>
          <a:solidFill>
            <a:schemeClr val="bg1"/>
          </a:solidFill>
          <a:ln>
            <a:solidFill>
              <a:schemeClr val="accent1"/>
            </a:solidFill>
          </a:ln>
        </p:spPr>
        <p:txBody>
          <a:bodyPr wrap="square" rtlCol="0">
            <a:spAutoFit/>
          </a:bodyPr>
          <a:lstStyle>
            <a:defPPr>
              <a:defRPr lang="en-US"/>
            </a:defPPr>
            <a:lvl1pPr marR="39370" lvl="0" indent="0" fontAlgn="auto">
              <a:lnSpc>
                <a:spcPct val="115000"/>
              </a:lnSpc>
              <a:spcBef>
                <a:spcPts val="0"/>
              </a:spcBef>
              <a:spcAft>
                <a:spcPts val="300"/>
              </a:spcAft>
              <a:buClrTx/>
              <a:buSzTx/>
              <a:buFontTx/>
              <a:buNone/>
              <a:tabLst/>
              <a:defRPr b="1" kern="0" spc="50">
                <a:ln w="3175">
                  <a:noFill/>
                </a:ln>
                <a:solidFill>
                  <a:srgbClr val="2A6CA8"/>
                </a:solidFill>
                <a:latin typeface="AvantGarde Bk BT"/>
                <a:cs typeface="Times New Roman" panose="02020603050405020304" pitchFamily="18" charset="0"/>
              </a:defRPr>
            </a:lvl1pPr>
          </a:lstStyle>
          <a:p>
            <a:r>
              <a:rPr lang="en-US" dirty="0">
                <a:solidFill>
                  <a:srgbClr val="4D4D4D"/>
                </a:solidFill>
              </a:rPr>
              <a:t>EUROSAI Magazine</a:t>
            </a:r>
          </a:p>
        </p:txBody>
      </p:sp>
      <p:grpSp>
        <p:nvGrpSpPr>
          <p:cNvPr id="14" name="Grupo 13">
            <a:extLst>
              <a:ext uri="{FF2B5EF4-FFF2-40B4-BE49-F238E27FC236}">
                <a16:creationId xmlns:a16="http://schemas.microsoft.com/office/drawing/2014/main" id="{7415DE65-D062-0850-FA11-228837537993}"/>
              </a:ext>
            </a:extLst>
          </p:cNvPr>
          <p:cNvGrpSpPr/>
          <p:nvPr/>
        </p:nvGrpSpPr>
        <p:grpSpPr>
          <a:xfrm>
            <a:off x="1093691" y="1481657"/>
            <a:ext cx="6194213" cy="1891809"/>
            <a:chOff x="1857966" y="1328288"/>
            <a:chExt cx="6194213" cy="1891809"/>
          </a:xfrm>
        </p:grpSpPr>
        <p:sp>
          <p:nvSpPr>
            <p:cNvPr id="7" name="Create txt">
              <a:extLst>
                <a:ext uri="{FF2B5EF4-FFF2-40B4-BE49-F238E27FC236}">
                  <a16:creationId xmlns:a16="http://schemas.microsoft.com/office/drawing/2014/main" id="{58018F15-6776-83F4-0F00-FD1F457BF194}"/>
                </a:ext>
              </a:extLst>
            </p:cNvPr>
            <p:cNvSpPr txBox="1"/>
            <p:nvPr/>
          </p:nvSpPr>
          <p:spPr>
            <a:xfrm>
              <a:off x="1857966" y="1328288"/>
              <a:ext cx="3214918" cy="770778"/>
            </a:xfrm>
            <a:prstGeom prst="rect">
              <a:avLst/>
            </a:prstGeom>
            <a:noFill/>
            <a:ln>
              <a:noFill/>
            </a:ln>
          </p:spPr>
          <p:txBody>
            <a:bodyPr wrap="square" lIns="68448" tIns="107342" rIns="134182" bIns="107342" rtlCol="0">
              <a:spAutoFit/>
            </a:bodyPr>
            <a:lstStyle>
              <a:defPPr>
                <a:defRPr lang="en-US"/>
              </a:defPPr>
              <a:lvl1pPr marR="0" lvl="0" indent="0" defTabSz="914400" fontAlgn="auto">
                <a:lnSpc>
                  <a:spcPct val="90000"/>
                </a:lnSpc>
                <a:spcBef>
                  <a:spcPct val="0"/>
                </a:spcBef>
                <a:spcAft>
                  <a:spcPts val="600"/>
                </a:spcAft>
                <a:buClrTx/>
                <a:buSzTx/>
                <a:buFontTx/>
                <a:buNone/>
                <a:tabLst/>
                <a:defRPr kumimoji="0" sz="1600" b="1" i="0" u="none" strike="noStrike" kern="0" cap="none" spc="50" normalizeH="0" baseline="0">
                  <a:ln w="3175">
                    <a:noFill/>
                  </a:ln>
                  <a:gradFill>
                    <a:gsLst>
                      <a:gs pos="17424">
                        <a:schemeClr val="accent3"/>
                      </a:gs>
                      <a:gs pos="61000">
                        <a:schemeClr val="accent3"/>
                      </a:gs>
                    </a:gsLst>
                    <a:lin ang="5400000" scaled="1"/>
                  </a:gradFill>
                  <a:effectLst/>
                  <a:uLnTx/>
                  <a:uFillTx/>
                  <a:latin typeface="Segoe UI"/>
                  <a:cs typeface="Segoe UI Semibold" panose="020B0702040204020203" pitchFamily="34" charset="0"/>
                </a:defRPr>
              </a:lvl1pPr>
            </a:lstStyle>
            <a:p>
              <a:pPr marL="804863" marR="39370" lvl="0" indent="-177800" algn="just" defTabSz="912845">
                <a:lnSpc>
                  <a:spcPct val="100000"/>
                </a:lnSpc>
                <a:spcBef>
                  <a:spcPts val="0"/>
                </a:spcBef>
                <a:buClr>
                  <a:schemeClr val="accent1"/>
                </a:buClr>
                <a:defRPr/>
              </a:pPr>
              <a:r>
                <a:rPr lang="en-US" dirty="0">
                  <a:solidFill>
                    <a:srgbClr val="2A6CA8"/>
                  </a:solidFill>
                  <a:latin typeface="AvantGarde Bk BT"/>
                  <a:cs typeface="Times New Roman" panose="02020603050405020304" pitchFamily="18" charset="0"/>
                </a:rPr>
                <a:t>No. 27</a:t>
              </a:r>
              <a:endParaRPr lang="en-US" dirty="0">
                <a:solidFill>
                  <a:srgbClr val="4D4D4D"/>
                </a:solidFill>
                <a:latin typeface="AvantGarde Bk BT"/>
                <a:cs typeface="Times New Roman" panose="02020603050405020304" pitchFamily="18" charset="0"/>
              </a:endParaRPr>
            </a:p>
            <a:p>
              <a:pPr marL="804863" marR="39370" lvl="1" indent="-177800" algn="just" defTabSz="912845">
                <a:buClr>
                  <a:schemeClr val="accent1"/>
                </a:buClr>
                <a:buFont typeface="Arial" panose="020B0604020202020204" pitchFamily="34" charset="0"/>
                <a:buChar char="•"/>
                <a:defRPr/>
              </a:pPr>
              <a:r>
                <a:rPr lang="en-US" sz="1500" kern="0" spc="50" dirty="0">
                  <a:ln w="3175">
                    <a:noFill/>
                  </a:ln>
                  <a:solidFill>
                    <a:srgbClr val="4D4D4D"/>
                  </a:solidFill>
                  <a:latin typeface="AvantGarde Bk BT"/>
                  <a:cs typeface="Times New Roman" panose="02020603050405020304" pitchFamily="18" charset="0"/>
                </a:rPr>
                <a:t>Launched: </a:t>
              </a:r>
              <a:r>
                <a:rPr lang="en-US" sz="1500" b="1" kern="0" spc="50" dirty="0">
                  <a:ln w="3175">
                    <a:noFill/>
                  </a:ln>
                  <a:solidFill>
                    <a:srgbClr val="4D4D4D"/>
                  </a:solidFill>
                  <a:latin typeface="AvantGarde Bk BT"/>
                  <a:cs typeface="Times New Roman" panose="02020603050405020304" pitchFamily="18" charset="0"/>
                </a:rPr>
                <a:t>Summer 2023</a:t>
              </a:r>
            </a:p>
          </p:txBody>
        </p:sp>
        <p:sp>
          <p:nvSpPr>
            <p:cNvPr id="10" name="Create txt">
              <a:extLst>
                <a:ext uri="{FF2B5EF4-FFF2-40B4-BE49-F238E27FC236}">
                  <a16:creationId xmlns:a16="http://schemas.microsoft.com/office/drawing/2014/main" id="{EB036CBC-F9DB-2591-81D6-B9A0354BD892}"/>
                </a:ext>
              </a:extLst>
            </p:cNvPr>
            <p:cNvSpPr txBox="1"/>
            <p:nvPr/>
          </p:nvSpPr>
          <p:spPr>
            <a:xfrm>
              <a:off x="1948289" y="2218486"/>
              <a:ext cx="6103890" cy="1001611"/>
            </a:xfrm>
            <a:prstGeom prst="rect">
              <a:avLst/>
            </a:prstGeom>
            <a:noFill/>
            <a:ln>
              <a:noFill/>
            </a:ln>
          </p:spPr>
          <p:txBody>
            <a:bodyPr wrap="square" lIns="68448" tIns="107342" rIns="134182" bIns="107342" rtlCol="0">
              <a:spAutoFit/>
            </a:bodyPr>
            <a:lstStyle>
              <a:defPPr>
                <a:defRPr lang="en-US"/>
              </a:defPPr>
              <a:lvl1pPr marR="0" lvl="0" indent="0" defTabSz="914400" fontAlgn="auto">
                <a:lnSpc>
                  <a:spcPct val="90000"/>
                </a:lnSpc>
                <a:spcBef>
                  <a:spcPct val="0"/>
                </a:spcBef>
                <a:spcAft>
                  <a:spcPts val="600"/>
                </a:spcAft>
                <a:buClrTx/>
                <a:buSzTx/>
                <a:buFontTx/>
                <a:buNone/>
                <a:tabLst/>
                <a:defRPr kumimoji="0" sz="1600" b="1" i="0" u="none" strike="noStrike" kern="0" cap="none" spc="50" normalizeH="0" baseline="0">
                  <a:ln w="3175">
                    <a:noFill/>
                  </a:ln>
                  <a:gradFill>
                    <a:gsLst>
                      <a:gs pos="17424">
                        <a:schemeClr val="accent3"/>
                      </a:gs>
                      <a:gs pos="61000">
                        <a:schemeClr val="accent3"/>
                      </a:gs>
                    </a:gsLst>
                    <a:lin ang="5400000" scaled="1"/>
                  </a:gradFill>
                  <a:effectLst/>
                  <a:uLnTx/>
                  <a:uFillTx/>
                  <a:latin typeface="Segoe UI"/>
                  <a:cs typeface="Segoe UI Semibold" panose="020B0702040204020203" pitchFamily="34" charset="0"/>
                </a:defRPr>
              </a:lvl1pPr>
            </a:lstStyle>
            <a:p>
              <a:pPr marL="723900" marR="39370" lvl="0" indent="-192088" algn="just" defTabSz="912845">
                <a:lnSpc>
                  <a:spcPct val="100000"/>
                </a:lnSpc>
                <a:spcBef>
                  <a:spcPts val="0"/>
                </a:spcBef>
                <a:buClr>
                  <a:schemeClr val="accent1"/>
                </a:buClr>
                <a:defRPr/>
              </a:pPr>
              <a:r>
                <a:rPr lang="en-US" dirty="0">
                  <a:solidFill>
                    <a:srgbClr val="2A6CA8"/>
                  </a:solidFill>
                  <a:latin typeface="AvantGarde Bk BT"/>
                  <a:cs typeface="Times New Roman" panose="02020603050405020304" pitchFamily="18" charset="0"/>
                </a:rPr>
                <a:t>No. 28</a:t>
              </a:r>
              <a:endParaRPr lang="en-US" dirty="0">
                <a:solidFill>
                  <a:srgbClr val="4D4D4D"/>
                </a:solidFill>
                <a:latin typeface="AvantGarde Bk BT"/>
                <a:cs typeface="Times New Roman" panose="02020603050405020304" pitchFamily="18" charset="0"/>
              </a:endParaRPr>
            </a:p>
            <a:p>
              <a:pPr marL="723900" marR="39370" lvl="1" indent="-192088" algn="just" defTabSz="912845">
                <a:buClr>
                  <a:schemeClr val="accent1"/>
                </a:buClr>
                <a:buFont typeface="Arial" panose="020B0604020202020204" pitchFamily="34" charset="0"/>
                <a:buChar char="•"/>
                <a:defRPr/>
              </a:pPr>
              <a:r>
                <a:rPr lang="en-US" sz="1500" kern="0" spc="50" dirty="0">
                  <a:ln w="3175">
                    <a:noFill/>
                  </a:ln>
                  <a:solidFill>
                    <a:srgbClr val="4D4D4D"/>
                  </a:solidFill>
                  <a:latin typeface="AvantGarde Bk BT"/>
                  <a:cs typeface="Times New Roman" panose="02020603050405020304" pitchFamily="18" charset="0"/>
                </a:rPr>
                <a:t>Topic selected: “SAI Performance Measurement Framework”</a:t>
              </a:r>
            </a:p>
            <a:p>
              <a:pPr marL="723900" marR="39370" lvl="1" indent="-192088" algn="just" defTabSz="912845">
                <a:buClr>
                  <a:schemeClr val="accent1"/>
                </a:buClr>
                <a:buFont typeface="Arial" panose="020B0604020202020204" pitchFamily="34" charset="0"/>
                <a:buChar char="•"/>
                <a:defRPr/>
              </a:pPr>
              <a:r>
                <a:rPr lang="en-US" sz="1500" kern="0" spc="50" dirty="0">
                  <a:ln w="3175">
                    <a:noFill/>
                  </a:ln>
                  <a:solidFill>
                    <a:srgbClr val="4D4D4D"/>
                  </a:solidFill>
                  <a:latin typeface="AvantGarde Bk BT"/>
                  <a:cs typeface="Times New Roman" panose="02020603050405020304" pitchFamily="18" charset="0"/>
                </a:rPr>
                <a:t>Call for contributions in the coming weeks</a:t>
              </a:r>
            </a:p>
          </p:txBody>
        </p:sp>
        <p:sp>
          <p:nvSpPr>
            <p:cNvPr id="11" name="Abrir llave 10">
              <a:extLst>
                <a:ext uri="{FF2B5EF4-FFF2-40B4-BE49-F238E27FC236}">
                  <a16:creationId xmlns:a16="http://schemas.microsoft.com/office/drawing/2014/main" id="{15BDDEBC-B2F6-EBA5-0C4F-936126A3D079}"/>
                </a:ext>
              </a:extLst>
            </p:cNvPr>
            <p:cNvSpPr/>
            <p:nvPr/>
          </p:nvSpPr>
          <p:spPr>
            <a:xfrm>
              <a:off x="2138123" y="1329645"/>
              <a:ext cx="178773" cy="1692691"/>
            </a:xfrm>
            <a:prstGeom prst="leftBrace">
              <a:avLst/>
            </a:prstGeom>
            <a:noFill/>
            <a:ln w="28575" cap="flat" cmpd="sng" algn="ctr">
              <a:solidFill>
                <a:srgbClr val="4F81BD">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latin typeface="Calibri"/>
                <a:ea typeface="+mn-ea"/>
                <a:cs typeface="+mn-cs"/>
              </a:endParaRPr>
            </a:p>
          </p:txBody>
        </p:sp>
      </p:grpSp>
      <p:sp>
        <p:nvSpPr>
          <p:cNvPr id="12" name="Create txt">
            <a:extLst>
              <a:ext uri="{FF2B5EF4-FFF2-40B4-BE49-F238E27FC236}">
                <a16:creationId xmlns:a16="http://schemas.microsoft.com/office/drawing/2014/main" id="{0C19141F-A573-CF59-3A5D-0B410C294037}"/>
              </a:ext>
            </a:extLst>
          </p:cNvPr>
          <p:cNvSpPr txBox="1"/>
          <p:nvPr/>
        </p:nvSpPr>
        <p:spPr>
          <a:xfrm>
            <a:off x="784323" y="4466568"/>
            <a:ext cx="3629489" cy="392159"/>
          </a:xfrm>
          <a:prstGeom prst="rect">
            <a:avLst/>
          </a:prstGeom>
          <a:solidFill>
            <a:schemeClr val="bg1"/>
          </a:solidFill>
          <a:ln>
            <a:solidFill>
              <a:schemeClr val="accent1"/>
            </a:solidFill>
          </a:ln>
        </p:spPr>
        <p:txBody>
          <a:bodyPr wrap="square" rtlCol="0">
            <a:spAutoFit/>
          </a:bodyPr>
          <a:lstStyle>
            <a:defPPr>
              <a:defRPr lang="en-US"/>
            </a:defPPr>
            <a:lvl1pPr marR="39370" lvl="0" indent="0" fontAlgn="auto">
              <a:lnSpc>
                <a:spcPct val="115000"/>
              </a:lnSpc>
              <a:spcBef>
                <a:spcPts val="0"/>
              </a:spcBef>
              <a:spcAft>
                <a:spcPts val="300"/>
              </a:spcAft>
              <a:buClrTx/>
              <a:buSzTx/>
              <a:buFontTx/>
              <a:buNone/>
              <a:tabLst/>
              <a:defRPr b="1" kern="0" spc="50">
                <a:ln w="3175">
                  <a:noFill/>
                </a:ln>
                <a:solidFill>
                  <a:srgbClr val="2A6CA8"/>
                </a:solidFill>
                <a:latin typeface="AvantGarde Bk BT"/>
                <a:cs typeface="Times New Roman" panose="02020603050405020304" pitchFamily="18" charset="0"/>
              </a:defRPr>
            </a:lvl1pPr>
          </a:lstStyle>
          <a:p>
            <a:r>
              <a:rPr lang="en-US" dirty="0">
                <a:solidFill>
                  <a:srgbClr val="4D4D4D"/>
                </a:solidFill>
              </a:rPr>
              <a:t>EUROSAI Highlights Newsletter</a:t>
            </a:r>
          </a:p>
        </p:txBody>
      </p:sp>
      <p:sp>
        <p:nvSpPr>
          <p:cNvPr id="13" name="Create txt">
            <a:extLst>
              <a:ext uri="{FF2B5EF4-FFF2-40B4-BE49-F238E27FC236}">
                <a16:creationId xmlns:a16="http://schemas.microsoft.com/office/drawing/2014/main" id="{10914F83-FE81-EA9E-859A-653348A9CEAC}"/>
              </a:ext>
            </a:extLst>
          </p:cNvPr>
          <p:cNvSpPr txBox="1"/>
          <p:nvPr/>
        </p:nvSpPr>
        <p:spPr>
          <a:xfrm>
            <a:off x="1373848" y="4928314"/>
            <a:ext cx="6683686" cy="1169157"/>
          </a:xfrm>
          <a:prstGeom prst="rect">
            <a:avLst/>
          </a:prstGeom>
          <a:noFill/>
          <a:ln>
            <a:noFill/>
          </a:ln>
        </p:spPr>
        <p:txBody>
          <a:bodyPr wrap="square" lIns="68448" tIns="107342" rIns="134182" bIns="107342" rtlCol="0">
            <a:spAutoFit/>
          </a:bodyPr>
          <a:lstStyle>
            <a:defPPr>
              <a:defRPr lang="en-US"/>
            </a:defPPr>
            <a:lvl1pPr marR="0" lvl="0" indent="0" defTabSz="914400" fontAlgn="auto">
              <a:lnSpc>
                <a:spcPct val="90000"/>
              </a:lnSpc>
              <a:spcBef>
                <a:spcPct val="0"/>
              </a:spcBef>
              <a:spcAft>
                <a:spcPts val="600"/>
              </a:spcAft>
              <a:buClrTx/>
              <a:buSzTx/>
              <a:buFontTx/>
              <a:buNone/>
              <a:tabLst/>
              <a:defRPr kumimoji="0" sz="1600" b="1" i="0" u="none" strike="noStrike" kern="0" cap="none" spc="50" normalizeH="0" baseline="0">
                <a:ln w="3175">
                  <a:noFill/>
                </a:ln>
                <a:gradFill>
                  <a:gsLst>
                    <a:gs pos="17424">
                      <a:schemeClr val="accent3"/>
                    </a:gs>
                    <a:gs pos="61000">
                      <a:schemeClr val="accent3"/>
                    </a:gs>
                  </a:gsLst>
                  <a:lin ang="5400000" scaled="1"/>
                </a:gradFill>
                <a:effectLst/>
                <a:uLnTx/>
                <a:uFillTx/>
                <a:latin typeface="Segoe UI"/>
                <a:cs typeface="Segoe UI Semibold" panose="020B0702040204020203" pitchFamily="34" charset="0"/>
              </a:defRPr>
            </a:lvl1pPr>
          </a:lstStyle>
          <a:p>
            <a:pPr marL="550863" marR="39370" lvl="0" indent="-285750" algn="just" defTabSz="912845" rtl="0" eaLnBrk="1" fontAlgn="auto" latinLnBrk="0" hangingPunct="1">
              <a:lnSpc>
                <a:spcPct val="115000"/>
              </a:lnSpc>
              <a:spcBef>
                <a:spcPts val="0"/>
              </a:spcBef>
              <a:spcAft>
                <a:spcPts val="600"/>
              </a:spcAft>
              <a:buClr>
                <a:schemeClr val="accent1"/>
              </a:buClr>
              <a:buSzTx/>
              <a:buFont typeface="Arial" panose="020B0604020202020204" pitchFamily="34" charset="0"/>
              <a:buChar char="•"/>
              <a:tabLst/>
              <a:defRPr/>
            </a:pPr>
            <a:r>
              <a:rPr lang="en-US" sz="1500" b="0" dirty="0">
                <a:solidFill>
                  <a:srgbClr val="4D4D4D"/>
                </a:solidFill>
                <a:latin typeface="AvantGarde Bk BT"/>
                <a:cs typeface="Times New Roman" panose="02020603050405020304" pitchFamily="18" charset="0"/>
              </a:rPr>
              <a:t>Regular publication</a:t>
            </a:r>
          </a:p>
          <a:p>
            <a:pPr marL="550863" marR="39370" lvl="0" indent="-285750" algn="just" defTabSz="912845">
              <a:lnSpc>
                <a:spcPct val="115000"/>
              </a:lnSpc>
              <a:spcBef>
                <a:spcPts val="0"/>
              </a:spcBef>
              <a:buClr>
                <a:schemeClr val="accent1"/>
              </a:buClr>
              <a:buFont typeface="Arial" panose="020B0604020202020204" pitchFamily="34" charset="0"/>
              <a:buChar char="•"/>
              <a:defRPr/>
            </a:pPr>
            <a:r>
              <a:rPr lang="en-US" sz="1500" b="0" dirty="0">
                <a:solidFill>
                  <a:srgbClr val="4D4D4D"/>
                </a:solidFill>
                <a:latin typeface="AvantGarde Bk BT"/>
                <a:cs typeface="Times New Roman" panose="02020603050405020304" pitchFamily="18" charset="0"/>
              </a:rPr>
              <a:t>Responsible: </a:t>
            </a:r>
            <a:r>
              <a:rPr lang="en-US" dirty="0">
                <a:solidFill>
                  <a:srgbClr val="2A6CA8"/>
                </a:solidFill>
                <a:latin typeface="AvantGarde Bk BT"/>
                <a:cs typeface="Times New Roman" panose="02020603050405020304" pitchFamily="18" charset="0"/>
              </a:rPr>
              <a:t>SAI Israel </a:t>
            </a:r>
            <a:r>
              <a:rPr lang="en-US" sz="1500" b="0" dirty="0">
                <a:solidFill>
                  <a:srgbClr val="4D4D4D"/>
                </a:solidFill>
                <a:latin typeface="AvantGarde Bk BT"/>
                <a:cs typeface="Times New Roman" panose="02020603050405020304" pitchFamily="18" charset="0"/>
              </a:rPr>
              <a:t>(Newsletter design, calls for topics, etc.)</a:t>
            </a:r>
          </a:p>
          <a:p>
            <a:pPr marL="550863" marR="39370" indent="-285750" algn="just" defTabSz="912845">
              <a:lnSpc>
                <a:spcPct val="115000"/>
              </a:lnSpc>
              <a:spcBef>
                <a:spcPts val="0"/>
              </a:spcBef>
              <a:buClr>
                <a:schemeClr val="accent1"/>
              </a:buClr>
              <a:buFont typeface="Arial" panose="020B0604020202020204" pitchFamily="34" charset="0"/>
              <a:buChar char="•"/>
              <a:defRPr/>
            </a:pPr>
            <a:r>
              <a:rPr lang="en-US" sz="1500" b="0" dirty="0">
                <a:solidFill>
                  <a:srgbClr val="4D4D4D"/>
                </a:solidFill>
                <a:latin typeface="AvantGarde Bk BT"/>
                <a:cs typeface="Times New Roman" panose="02020603050405020304" pitchFamily="18" charset="0"/>
              </a:rPr>
              <a:t>It can be news from SAIs and INTOSAI, not only from EUROSAI </a:t>
            </a:r>
          </a:p>
        </p:txBody>
      </p:sp>
      <p:pic>
        <p:nvPicPr>
          <p:cNvPr id="15" name="Imagen 14">
            <a:extLst>
              <a:ext uri="{FF2B5EF4-FFF2-40B4-BE49-F238E27FC236}">
                <a16:creationId xmlns:a16="http://schemas.microsoft.com/office/drawing/2014/main" id="{615C6EBB-AE2B-B298-3F01-1BEF817E8CD4}"/>
              </a:ext>
            </a:extLst>
          </p:cNvPr>
          <p:cNvPicPr>
            <a:picLocks noChangeAspect="1"/>
          </p:cNvPicPr>
          <p:nvPr/>
        </p:nvPicPr>
        <p:blipFill>
          <a:blip r:embed="rId6"/>
          <a:stretch>
            <a:fillRect/>
          </a:stretch>
        </p:blipFill>
        <p:spPr>
          <a:xfrm>
            <a:off x="5010079" y="4312382"/>
            <a:ext cx="1475158" cy="813119"/>
          </a:xfrm>
          <a:prstGeom prst="rect">
            <a:avLst/>
          </a:prstGeom>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429321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5FA7A09-A689-464D-802E-E35AE7B28048}"/>
              </a:ext>
            </a:extLst>
          </p:cNvPr>
          <p:cNvSpPr>
            <a:spLocks noGrp="1"/>
          </p:cNvSpPr>
          <p:nvPr>
            <p:ph type="sldNum" sz="quarter" idx="12"/>
          </p:nvPr>
        </p:nvSpPr>
        <p:spPr/>
        <p:txBody>
          <a:bodyPr/>
          <a:lstStyle/>
          <a:p>
            <a:fld id="{B54B1FDD-11C7-4DDC-8BAD-6E79D4283405}" type="slidenum">
              <a:rPr lang="es-ES" smtClean="0"/>
              <a:pPr/>
              <a:t>22</a:t>
            </a:fld>
            <a:endParaRPr lang="es-ES" dirty="0"/>
          </a:p>
        </p:txBody>
      </p:sp>
      <p:sp>
        <p:nvSpPr>
          <p:cNvPr id="24" name="Create txt">
            <a:extLst>
              <a:ext uri="{FF2B5EF4-FFF2-40B4-BE49-F238E27FC236}">
                <a16:creationId xmlns:a16="http://schemas.microsoft.com/office/drawing/2014/main" id="{B573C92C-FC62-4E90-9F62-05F7E696A705}"/>
              </a:ext>
            </a:extLst>
          </p:cNvPr>
          <p:cNvSpPr txBox="1"/>
          <p:nvPr/>
        </p:nvSpPr>
        <p:spPr>
          <a:xfrm>
            <a:off x="352775" y="135877"/>
            <a:ext cx="7580807" cy="1103177"/>
          </a:xfrm>
          <a:prstGeom prst="rect">
            <a:avLst/>
          </a:prstGeom>
          <a:noFill/>
          <a:ln>
            <a:noFill/>
          </a:ln>
        </p:spPr>
        <p:txBody>
          <a:bodyPr wrap="square" lIns="68448" tIns="107342" rIns="134182" bIns="107342" rtlCol="0">
            <a:spAutoFit/>
          </a:bodyPr>
          <a:lstStyle>
            <a:defPPr>
              <a:defRPr lang="en-US"/>
            </a:defPPr>
            <a:lvl1pPr marR="0" lvl="0" indent="0" defTabSz="914400" fontAlgn="auto">
              <a:lnSpc>
                <a:spcPct val="90000"/>
              </a:lnSpc>
              <a:spcBef>
                <a:spcPct val="0"/>
              </a:spcBef>
              <a:spcAft>
                <a:spcPts val="600"/>
              </a:spcAft>
              <a:buClrTx/>
              <a:buSzTx/>
              <a:buFontTx/>
              <a:buNone/>
              <a:tabLst/>
              <a:defRPr kumimoji="0" sz="1600" b="1" i="0" u="none" strike="noStrike" kern="0" cap="none" spc="50" normalizeH="0" baseline="0">
                <a:ln w="3175">
                  <a:noFill/>
                </a:ln>
                <a:gradFill>
                  <a:gsLst>
                    <a:gs pos="17424">
                      <a:schemeClr val="accent3"/>
                    </a:gs>
                    <a:gs pos="61000">
                      <a:schemeClr val="accent3"/>
                    </a:gs>
                  </a:gsLst>
                  <a:lin ang="5400000" scaled="1"/>
                </a:gradFill>
                <a:effectLst/>
                <a:uLnTx/>
                <a:uFillTx/>
                <a:latin typeface="Segoe UI"/>
                <a:cs typeface="Segoe UI Semibold" panose="020B0702040204020203" pitchFamily="34" charset="0"/>
              </a:defRPr>
            </a:lvl1pPr>
          </a:lstStyle>
          <a:p>
            <a:pPr marL="627063" indent="-627063" defTabSz="912845">
              <a:lnSpc>
                <a:spcPct val="90000"/>
              </a:lnSpc>
              <a:spcAft>
                <a:spcPts val="600"/>
              </a:spcAft>
            </a:pPr>
            <a:r>
              <a:rPr lang="en-US" sz="3200" dirty="0">
                <a:solidFill>
                  <a:schemeClr val="tx2">
                    <a:lumMod val="60000"/>
                    <a:lumOff val="40000"/>
                  </a:schemeClr>
                </a:solidFill>
                <a:latin typeface="AvantGarde Bk BT"/>
                <a:cs typeface="Times New Roman" panose="02020603050405020304" pitchFamily="18" charset="0"/>
              </a:rPr>
              <a:t>D.- </a:t>
            </a:r>
            <a:r>
              <a:rPr lang="en-US" sz="3200" dirty="0">
                <a:solidFill>
                  <a:schemeClr val="bg2">
                    <a:lumMod val="50000"/>
                  </a:schemeClr>
                </a:solidFill>
                <a:latin typeface="AvantGarde Bk BT"/>
                <a:cs typeface="Times New Roman" panose="02020603050405020304" pitchFamily="18" charset="0"/>
              </a:rPr>
              <a:t>Enlarging EUROSAI channels </a:t>
            </a:r>
            <a:r>
              <a:rPr lang="en-US" sz="3200" dirty="0">
                <a:solidFill>
                  <a:srgbClr val="7E89A7"/>
                </a:solidFill>
                <a:latin typeface="AvantGarde Bk BT"/>
                <a:cs typeface="Times New Roman" panose="02020603050405020304" pitchFamily="18" charset="0"/>
              </a:rPr>
              <a:t>to widely reach out its audience</a:t>
            </a:r>
            <a:endParaRPr lang="en-GB" sz="3200" dirty="0">
              <a:solidFill>
                <a:srgbClr val="7E89A7"/>
              </a:solidFill>
              <a:latin typeface="AvantGarde Bk BT"/>
              <a:cs typeface="Times New Roman" panose="02020603050405020304" pitchFamily="18" charset="0"/>
            </a:endParaRPr>
          </a:p>
        </p:txBody>
      </p:sp>
      <p:grpSp>
        <p:nvGrpSpPr>
          <p:cNvPr id="3" name="Grupo 2">
            <a:extLst>
              <a:ext uri="{FF2B5EF4-FFF2-40B4-BE49-F238E27FC236}">
                <a16:creationId xmlns:a16="http://schemas.microsoft.com/office/drawing/2014/main" id="{3C3DBE4D-CF3C-429F-A4D2-8765C515FAFF}"/>
              </a:ext>
            </a:extLst>
          </p:cNvPr>
          <p:cNvGrpSpPr/>
          <p:nvPr/>
        </p:nvGrpSpPr>
        <p:grpSpPr>
          <a:xfrm>
            <a:off x="-58348" y="1214654"/>
            <a:ext cx="4165418" cy="2702482"/>
            <a:chOff x="-2447371" y="2088016"/>
            <a:chExt cx="6095270" cy="3928360"/>
          </a:xfrm>
        </p:grpSpPr>
        <p:pic>
          <p:nvPicPr>
            <p:cNvPr id="1026" name="Picture 2">
              <a:extLst>
                <a:ext uri="{FF2B5EF4-FFF2-40B4-BE49-F238E27FC236}">
                  <a16:creationId xmlns:a16="http://schemas.microsoft.com/office/drawing/2014/main" id="{ABA9AFFA-6C91-43A9-93D2-123C4B5FB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7371" y="2088016"/>
              <a:ext cx="6095270" cy="39283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a:extLst>
                <a:ext uri="{FF2B5EF4-FFF2-40B4-BE49-F238E27FC236}">
                  <a16:creationId xmlns:a16="http://schemas.microsoft.com/office/drawing/2014/main" id="{C9D87FD0-0AD7-4D80-8087-0A828D0E81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9" t="3783" r="-1179" b="27444"/>
            <a:stretch/>
          </p:blipFill>
          <p:spPr bwMode="auto">
            <a:xfrm>
              <a:off x="809625" y="2136606"/>
              <a:ext cx="719788" cy="5882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upo 8">
            <a:extLst>
              <a:ext uri="{FF2B5EF4-FFF2-40B4-BE49-F238E27FC236}">
                <a16:creationId xmlns:a16="http://schemas.microsoft.com/office/drawing/2014/main" id="{42B29706-1FB9-4134-D3DA-7D04FF0559DF}"/>
              </a:ext>
            </a:extLst>
          </p:cNvPr>
          <p:cNvGrpSpPr/>
          <p:nvPr/>
        </p:nvGrpSpPr>
        <p:grpSpPr>
          <a:xfrm>
            <a:off x="1956339" y="3579594"/>
            <a:ext cx="6954555" cy="3285516"/>
            <a:chOff x="1084042" y="1674544"/>
            <a:chExt cx="6954555" cy="3285516"/>
          </a:xfrm>
        </p:grpSpPr>
        <p:grpSp>
          <p:nvGrpSpPr>
            <p:cNvPr id="8" name="Grupo 7">
              <a:extLst>
                <a:ext uri="{FF2B5EF4-FFF2-40B4-BE49-F238E27FC236}">
                  <a16:creationId xmlns:a16="http://schemas.microsoft.com/office/drawing/2014/main" id="{82584041-4CAA-3673-F925-4FEAABFF2602}"/>
                </a:ext>
              </a:extLst>
            </p:cNvPr>
            <p:cNvGrpSpPr/>
            <p:nvPr/>
          </p:nvGrpSpPr>
          <p:grpSpPr>
            <a:xfrm>
              <a:off x="1084042" y="1674544"/>
              <a:ext cx="6838861" cy="3285516"/>
              <a:chOff x="1084042" y="1674544"/>
              <a:chExt cx="6838861" cy="3285516"/>
            </a:xfrm>
          </p:grpSpPr>
          <p:grpSp>
            <p:nvGrpSpPr>
              <p:cNvPr id="23" name="Grupo 22">
                <a:extLst>
                  <a:ext uri="{FF2B5EF4-FFF2-40B4-BE49-F238E27FC236}">
                    <a16:creationId xmlns:a16="http://schemas.microsoft.com/office/drawing/2014/main" id="{B2855F41-B8B8-48FD-8A82-0D86BF6207FC}"/>
                  </a:ext>
                </a:extLst>
              </p:cNvPr>
              <p:cNvGrpSpPr/>
              <p:nvPr/>
            </p:nvGrpSpPr>
            <p:grpSpPr>
              <a:xfrm>
                <a:off x="1084042" y="1674544"/>
                <a:ext cx="6838861" cy="3285516"/>
                <a:chOff x="5682052" y="4203874"/>
                <a:chExt cx="6102692" cy="2040317"/>
              </a:xfrm>
            </p:grpSpPr>
            <p:grpSp>
              <p:nvGrpSpPr>
                <p:cNvPr id="154" name="Grupo 153">
                  <a:extLst>
                    <a:ext uri="{FF2B5EF4-FFF2-40B4-BE49-F238E27FC236}">
                      <a16:creationId xmlns:a16="http://schemas.microsoft.com/office/drawing/2014/main" id="{AB57721F-ABC2-414F-86CF-E5E85EC44762}"/>
                    </a:ext>
                  </a:extLst>
                </p:cNvPr>
                <p:cNvGrpSpPr/>
                <p:nvPr/>
              </p:nvGrpSpPr>
              <p:grpSpPr>
                <a:xfrm>
                  <a:off x="5682052" y="4203874"/>
                  <a:ext cx="6102692" cy="2040317"/>
                  <a:chOff x="7197587" y="4503200"/>
                  <a:chExt cx="3396403" cy="1079124"/>
                </a:xfrm>
              </p:grpSpPr>
              <p:sp>
                <p:nvSpPr>
                  <p:cNvPr id="124" name="Rectángulo 123">
                    <a:extLst>
                      <a:ext uri="{FF2B5EF4-FFF2-40B4-BE49-F238E27FC236}">
                        <a16:creationId xmlns:a16="http://schemas.microsoft.com/office/drawing/2014/main" id="{A1FF20A1-4302-4CCA-BA69-72541C485D65}"/>
                      </a:ext>
                    </a:extLst>
                  </p:cNvPr>
                  <p:cNvSpPr/>
                  <p:nvPr/>
                </p:nvSpPr>
                <p:spPr>
                  <a:xfrm rot="16200000">
                    <a:off x="8479810" y="5125671"/>
                    <a:ext cx="210543" cy="235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ángulo 76">
                    <a:extLst>
                      <a:ext uri="{FF2B5EF4-FFF2-40B4-BE49-F238E27FC236}">
                        <a16:creationId xmlns:a16="http://schemas.microsoft.com/office/drawing/2014/main" id="{E1AEE868-151B-4C87-B80F-B0314A0B8515}"/>
                      </a:ext>
                    </a:extLst>
                  </p:cNvPr>
                  <p:cNvSpPr/>
                  <p:nvPr/>
                </p:nvSpPr>
                <p:spPr>
                  <a:xfrm rot="5400000">
                    <a:off x="7209833" y="4634812"/>
                    <a:ext cx="210543" cy="235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uadroTexto 30">
                    <a:extLst>
                      <a:ext uri="{FF2B5EF4-FFF2-40B4-BE49-F238E27FC236}">
                        <a16:creationId xmlns:a16="http://schemas.microsoft.com/office/drawing/2014/main" id="{07BA8B1B-420D-44C4-A0A0-391F0FCE4390}"/>
                      </a:ext>
                    </a:extLst>
                  </p:cNvPr>
                  <p:cNvSpPr txBox="1"/>
                  <p:nvPr/>
                </p:nvSpPr>
                <p:spPr>
                  <a:xfrm>
                    <a:off x="7490080" y="4503200"/>
                    <a:ext cx="3103910" cy="1079124"/>
                  </a:xfrm>
                  <a:prstGeom prst="rect">
                    <a:avLst/>
                  </a:prstGeom>
                  <a:noFill/>
                </p:spPr>
                <p:txBody>
                  <a:bodyPr wrap="square" lIns="182880" tIns="146304" rIns="182880" bIns="146304" rtlCol="0">
                    <a:spAutoFit/>
                  </a:bodyPr>
                  <a:lstStyle/>
                  <a:p>
                    <a:pPr algn="just" defTabSz="912845">
                      <a:lnSpc>
                        <a:spcPct val="90000"/>
                      </a:lnSpc>
                      <a:spcAft>
                        <a:spcPts val="600"/>
                      </a:spcAft>
                    </a:pPr>
                    <a:r>
                      <a:rPr lang="en-US" sz="2000" kern="0" spc="50" dirty="0">
                        <a:ln w="3175">
                          <a:noFill/>
                        </a:ln>
                        <a:solidFill>
                          <a:srgbClr val="4D4D4D"/>
                        </a:solidFill>
                        <a:latin typeface="AvantGarde Bk BT"/>
                        <a:cs typeface="Times New Roman" panose="02020603050405020304" pitchFamily="18" charset="0"/>
                      </a:rPr>
                      <a:t>EUROSAI YouTube channel </a:t>
                    </a:r>
                    <a:r>
                      <a:rPr lang="en-US" sz="2000" b="1" kern="0" spc="50" dirty="0">
                        <a:ln w="3175">
                          <a:noFill/>
                        </a:ln>
                        <a:solidFill>
                          <a:srgbClr val="0070C0"/>
                        </a:solidFill>
                        <a:latin typeface="AvantGarde Bk BT"/>
                        <a:cs typeface="Times New Roman" panose="02020603050405020304" pitchFamily="18" charset="0"/>
                      </a:rPr>
                      <a:t>SAI Israel</a:t>
                    </a:r>
                  </a:p>
                  <a:p>
                    <a:pPr algn="just" defTabSz="912845">
                      <a:lnSpc>
                        <a:spcPct val="90000"/>
                      </a:lnSpc>
                      <a:spcAft>
                        <a:spcPts val="600"/>
                      </a:spcAft>
                    </a:pPr>
                    <a:endParaRPr lang="en-US" sz="2000" kern="0" spc="50" dirty="0">
                      <a:ln w="3175">
                        <a:noFill/>
                      </a:ln>
                      <a:solidFill>
                        <a:srgbClr val="4D4D4D"/>
                      </a:solidFill>
                      <a:latin typeface="AvantGarde Bk BT"/>
                      <a:cs typeface="Times New Roman" panose="02020603050405020304" pitchFamily="18" charset="0"/>
                    </a:endParaRPr>
                  </a:p>
                  <a:p>
                    <a:pPr algn="just" defTabSz="912845">
                      <a:lnSpc>
                        <a:spcPct val="90000"/>
                      </a:lnSpc>
                      <a:spcAft>
                        <a:spcPts val="600"/>
                      </a:spcAft>
                    </a:pPr>
                    <a:r>
                      <a:rPr lang="en-US" sz="2000" kern="0" spc="50" dirty="0">
                        <a:ln w="3175">
                          <a:noFill/>
                        </a:ln>
                        <a:solidFill>
                          <a:srgbClr val="4D4D4D"/>
                        </a:solidFill>
                        <a:latin typeface="AvantGarde Bk BT"/>
                        <a:cs typeface="Times New Roman" panose="02020603050405020304" pitchFamily="18" charset="0"/>
                      </a:rPr>
                      <a:t>Social media and other tools (TBD)</a:t>
                    </a:r>
                  </a:p>
                  <a:p>
                    <a:pPr algn="just" defTabSz="912845">
                      <a:lnSpc>
                        <a:spcPct val="90000"/>
                      </a:lnSpc>
                      <a:spcAft>
                        <a:spcPts val="600"/>
                      </a:spcAft>
                    </a:pPr>
                    <a:endParaRPr lang="en-US" sz="2000" kern="0" spc="50" dirty="0">
                      <a:ln w="3175">
                        <a:noFill/>
                      </a:ln>
                      <a:solidFill>
                        <a:srgbClr val="4D4D4D"/>
                      </a:solidFill>
                      <a:latin typeface="AvantGarde Bk BT"/>
                      <a:cs typeface="Times New Roman" panose="02020603050405020304" pitchFamily="18" charset="0"/>
                    </a:endParaRPr>
                  </a:p>
                  <a:p>
                    <a:pPr algn="just" defTabSz="912845">
                      <a:lnSpc>
                        <a:spcPct val="90000"/>
                      </a:lnSpc>
                      <a:spcAft>
                        <a:spcPts val="600"/>
                      </a:spcAft>
                    </a:pPr>
                    <a:r>
                      <a:rPr lang="en-US" sz="2000" kern="0" spc="50" dirty="0">
                        <a:ln w="3175">
                          <a:noFill/>
                        </a:ln>
                        <a:solidFill>
                          <a:srgbClr val="4D4D4D"/>
                        </a:solidFill>
                        <a:latin typeface="AvantGarde Bk BT"/>
                        <a:cs typeface="Times New Roman" panose="02020603050405020304" pitchFamily="18" charset="0"/>
                      </a:rPr>
                      <a:t>EUROSAI </a:t>
                    </a:r>
                    <a:r>
                      <a:rPr lang="en-US" sz="2000" b="1" kern="0" spc="50" dirty="0">
                        <a:ln w="3175">
                          <a:noFill/>
                        </a:ln>
                        <a:solidFill>
                          <a:srgbClr val="0070C0"/>
                        </a:solidFill>
                        <a:latin typeface="AvantGarde Bk BT"/>
                        <a:cs typeface="Times New Roman" panose="02020603050405020304" pitchFamily="18" charset="0"/>
                      </a:rPr>
                      <a:t>Presidency Social media</a:t>
                    </a:r>
                    <a:r>
                      <a:rPr lang="en-US" sz="2000" kern="0" spc="50" dirty="0">
                        <a:ln w="3175">
                          <a:noFill/>
                        </a:ln>
                        <a:solidFill>
                          <a:srgbClr val="4D4D4D"/>
                        </a:solidFill>
                        <a:latin typeface="AvantGarde Bk BT"/>
                        <a:cs typeface="Times New Roman" panose="02020603050405020304" pitchFamily="18" charset="0"/>
                      </a:rPr>
                      <a:t>:</a:t>
                    </a:r>
                  </a:p>
                  <a:p>
                    <a:pPr marL="539750" marR="39370" lvl="1" indent="-285750" algn="l" defTabSz="912845" rtl="0" eaLnBrk="1" fontAlgn="auto" latinLnBrk="0" hangingPunct="1">
                      <a:lnSpc>
                        <a:spcPct val="115000"/>
                      </a:lnSpc>
                      <a:spcBef>
                        <a:spcPts val="0"/>
                      </a:spcBef>
                      <a:spcAft>
                        <a:spcPts val="0"/>
                      </a:spcAft>
                      <a:buClr>
                        <a:srgbClr val="4472C4"/>
                      </a:buClr>
                      <a:buSzTx/>
                      <a:buFont typeface="Arial" panose="020B0604020202020204" pitchFamily="34" charset="0"/>
                      <a:buChar char="•"/>
                      <a:tabLst/>
                      <a:defRPr/>
                    </a:pPr>
                    <a:r>
                      <a:rPr kumimoji="0" lang="en-US" b="0" i="0" u="none" strike="noStrike" kern="1200" cap="none" spc="0" normalizeH="0" baseline="0" noProof="0" dirty="0">
                        <a:ln>
                          <a:noFill/>
                        </a:ln>
                        <a:solidFill>
                          <a:srgbClr val="4D4D4D"/>
                        </a:solidFill>
                        <a:effectLst/>
                        <a:uLnTx/>
                        <a:uFillTx/>
                        <a:latin typeface="AvantGarde Bk BT"/>
                        <a:ea typeface="+mn-ea"/>
                        <a:cs typeface="Times New Roman" panose="02020603050405020304" pitchFamily="18" charset="0"/>
                      </a:rPr>
                      <a:t>Presidency website: </a:t>
                    </a:r>
                    <a:r>
                      <a:rPr kumimoji="0" lang="en-US" b="0" i="0" u="none" strike="noStrike" kern="1200" cap="none" spc="0" normalizeH="0" baseline="0" noProof="0" dirty="0">
                        <a:ln>
                          <a:noFill/>
                        </a:ln>
                        <a:solidFill>
                          <a:srgbClr val="0563C1"/>
                        </a:solidFill>
                        <a:effectLst/>
                        <a:uLnTx/>
                        <a:uFillTx/>
                        <a:latin typeface="Calibri" panose="020F0502020204030204" pitchFamily="34" charset="0"/>
                        <a:ea typeface="+mn-ea"/>
                        <a:cs typeface="+mn-cs"/>
                        <a:hlinkClick r:id="rId5"/>
                      </a:rPr>
                      <a:t>www.eurosai2021.cz</a:t>
                    </a:r>
                    <a:r>
                      <a:rPr kumimoji="0" lang="en-US" b="0" i="0" u="none" strike="noStrike" kern="1200" cap="none" spc="0" normalizeH="0" baseline="0" noProof="0" dirty="0">
                        <a:ln>
                          <a:noFill/>
                        </a:ln>
                        <a:solidFill>
                          <a:srgbClr val="0563C1"/>
                        </a:solidFill>
                        <a:effectLst/>
                        <a:uLnTx/>
                        <a:uFillTx/>
                        <a:latin typeface="Calibri" panose="020F0502020204030204" pitchFamily="34" charset="0"/>
                        <a:ea typeface="+mn-ea"/>
                        <a:cs typeface="+mn-cs"/>
                      </a:rPr>
                      <a:t> </a:t>
                    </a:r>
                  </a:p>
                  <a:p>
                    <a:pPr marL="539750" marR="39370" lvl="1" indent="-285750" algn="l" defTabSz="912845" rtl="0" eaLnBrk="1" fontAlgn="auto" latinLnBrk="0" hangingPunct="1">
                      <a:lnSpc>
                        <a:spcPct val="115000"/>
                      </a:lnSpc>
                      <a:spcBef>
                        <a:spcPts val="0"/>
                      </a:spcBef>
                      <a:spcAft>
                        <a:spcPts val="0"/>
                      </a:spcAft>
                      <a:buClr>
                        <a:srgbClr val="4472C4"/>
                      </a:buClr>
                      <a:buSzTx/>
                      <a:buFont typeface="Arial" panose="020B0604020202020204" pitchFamily="34" charset="0"/>
                      <a:buChar char="•"/>
                      <a:tabLst/>
                      <a:defRPr/>
                    </a:pPr>
                    <a:r>
                      <a:rPr kumimoji="0" lang="en-US" b="0" i="0" u="none" strike="noStrike" kern="1200" cap="none" spc="0" normalizeH="0" baseline="0" noProof="0" dirty="0">
                        <a:ln>
                          <a:noFill/>
                        </a:ln>
                        <a:solidFill>
                          <a:srgbClr val="4D4D4D"/>
                        </a:solidFill>
                        <a:effectLst/>
                        <a:uLnTx/>
                        <a:uFillTx/>
                        <a:latin typeface="AvantGarde Bk BT"/>
                        <a:ea typeface="+mn-ea"/>
                        <a:cs typeface="Times New Roman" panose="02020603050405020304" pitchFamily="18" charset="0"/>
                      </a:rPr>
                      <a:t>Official X account: </a:t>
                    </a:r>
                    <a:r>
                      <a:rPr kumimoji="0" lang="en-US" b="0" i="0" u="none" strike="noStrike" kern="1200" cap="none" spc="0" normalizeH="0" baseline="0" noProof="0" dirty="0">
                        <a:ln>
                          <a:noFill/>
                        </a:ln>
                        <a:solidFill>
                          <a:srgbClr val="0563C1"/>
                        </a:solidFill>
                        <a:effectLst/>
                        <a:uLnTx/>
                        <a:uFillTx/>
                        <a:latin typeface="Calibri" panose="020F0502020204030204" pitchFamily="34" charset="0"/>
                        <a:ea typeface="+mn-ea"/>
                        <a:cs typeface="+mn-cs"/>
                      </a:rPr>
                      <a:t>EUROSAI Presidency @EUROSAI_OP</a:t>
                    </a:r>
                    <a:b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just" defTabSz="912845">
                      <a:lnSpc>
                        <a:spcPct val="90000"/>
                      </a:lnSpc>
                      <a:spcAft>
                        <a:spcPts val="600"/>
                      </a:spcAft>
                    </a:pPr>
                    <a:endParaRPr lang="en-US" sz="1400" dirty="0">
                      <a:gradFill>
                        <a:gsLst>
                          <a:gs pos="2917">
                            <a:srgbClr val="505050"/>
                          </a:gs>
                          <a:gs pos="30000">
                            <a:srgbClr val="505050"/>
                          </a:gs>
                        </a:gsLst>
                        <a:lin ang="5400000" scaled="0"/>
                      </a:gradFill>
                      <a:latin typeface="Segoe UI"/>
                    </a:endParaRPr>
                  </a:p>
                </p:txBody>
              </p:sp>
            </p:grpSp>
            <p:pic>
              <p:nvPicPr>
                <p:cNvPr id="37" name="Gráfico 259" descr="Mano con dedo índice apuntando a la derecha">
                  <a:extLst>
                    <a:ext uri="{FF2B5EF4-FFF2-40B4-BE49-F238E27FC236}">
                      <a16:creationId xmlns:a16="http://schemas.microsoft.com/office/drawing/2014/main" id="{9175FBAB-960B-42D3-95AF-241596B9AE88}"/>
                    </a:ext>
                  </a:extLst>
                </p:cNvPr>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flipH="1" flipV="1">
                  <a:off x="5756585" y="4259811"/>
                  <a:ext cx="530098" cy="357698"/>
                </a:xfrm>
                <a:prstGeom prst="rect">
                  <a:avLst/>
                </a:prstGeom>
              </p:spPr>
            </p:pic>
          </p:grpSp>
          <p:pic>
            <p:nvPicPr>
              <p:cNvPr id="6" name="Gráfico 259" descr="Mano con dedo índice apuntando a la derecha">
                <a:extLst>
                  <a:ext uri="{FF2B5EF4-FFF2-40B4-BE49-F238E27FC236}">
                    <a16:creationId xmlns:a16="http://schemas.microsoft.com/office/drawing/2014/main" id="{23EDD2C5-6457-B8BC-396C-86B97F4EBB83}"/>
                  </a:ext>
                </a:extLst>
              </p:cNvPr>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flipH="1" flipV="1">
                <a:off x="1167565" y="3091502"/>
                <a:ext cx="545670" cy="567036"/>
              </a:xfrm>
              <a:prstGeom prst="rect">
                <a:avLst/>
              </a:prstGeom>
            </p:spPr>
          </p:pic>
          <p:pic>
            <p:nvPicPr>
              <p:cNvPr id="7" name="Gráfico 259" descr="Mano con dedo índice apuntando a la derecha">
                <a:extLst>
                  <a:ext uri="{FF2B5EF4-FFF2-40B4-BE49-F238E27FC236}">
                    <a16:creationId xmlns:a16="http://schemas.microsoft.com/office/drawing/2014/main" id="{D0BFC436-8542-06FA-51CA-4F873CDEF646}"/>
                  </a:ext>
                </a:extLst>
              </p:cNvPr>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flipH="1" flipV="1">
                <a:off x="1152842" y="2427991"/>
                <a:ext cx="560393" cy="567036"/>
              </a:xfrm>
              <a:prstGeom prst="rect">
                <a:avLst/>
              </a:prstGeom>
            </p:spPr>
          </p:pic>
        </p:grpSp>
        <p:pic>
          <p:nvPicPr>
            <p:cNvPr id="4" name="Imagen 3">
              <a:extLst>
                <a:ext uri="{FF2B5EF4-FFF2-40B4-BE49-F238E27FC236}">
                  <a16:creationId xmlns:a16="http://schemas.microsoft.com/office/drawing/2014/main" id="{FA6BDC49-2993-9606-E3CE-309E344CDBC2}"/>
                </a:ext>
              </a:extLst>
            </p:cNvPr>
            <p:cNvPicPr>
              <a:picLocks noChangeAspect="1"/>
            </p:cNvPicPr>
            <p:nvPr/>
          </p:nvPicPr>
          <p:blipFill>
            <a:blip r:embed="rId8"/>
            <a:stretch>
              <a:fillRect/>
            </a:stretch>
          </p:blipFill>
          <p:spPr>
            <a:xfrm>
              <a:off x="6356166" y="3091502"/>
              <a:ext cx="1005927" cy="695004"/>
            </a:xfrm>
            <a:prstGeom prst="rect">
              <a:avLst/>
            </a:prstGeom>
          </p:spPr>
        </p:pic>
        <p:pic>
          <p:nvPicPr>
            <p:cNvPr id="5" name="Picture 2" descr="Twitter X Logo Png - Vectores y PSD gratuitos para descargar">
              <a:extLst>
                <a:ext uri="{FF2B5EF4-FFF2-40B4-BE49-F238E27FC236}">
                  <a16:creationId xmlns:a16="http://schemas.microsoft.com/office/drawing/2014/main" id="{47A991DD-1544-F31F-FC23-C70820ADEE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97071" y="3687162"/>
              <a:ext cx="541526" cy="50967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13044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5FA7A09-A689-464D-802E-E35AE7B28048}"/>
              </a:ext>
            </a:extLst>
          </p:cNvPr>
          <p:cNvSpPr>
            <a:spLocks noGrp="1"/>
          </p:cNvSpPr>
          <p:nvPr>
            <p:ph type="sldNum" sz="quarter" idx="12"/>
          </p:nvPr>
        </p:nvSpPr>
        <p:spPr/>
        <p:txBody>
          <a:bodyPr/>
          <a:lstStyle/>
          <a:p>
            <a:fld id="{B54B1FDD-11C7-4DDC-8BAD-6E79D4283405}" type="slidenum">
              <a:rPr lang="es-ES" smtClean="0"/>
              <a:pPr/>
              <a:t>23</a:t>
            </a:fld>
            <a:endParaRPr lang="es-ES" dirty="0"/>
          </a:p>
        </p:txBody>
      </p:sp>
      <p:sp>
        <p:nvSpPr>
          <p:cNvPr id="18" name="Create txt">
            <a:extLst>
              <a:ext uri="{FF2B5EF4-FFF2-40B4-BE49-F238E27FC236}">
                <a16:creationId xmlns:a16="http://schemas.microsoft.com/office/drawing/2014/main" id="{DE8DBBEB-C1F5-4595-A495-7D3AC519BE3D}"/>
              </a:ext>
            </a:extLst>
          </p:cNvPr>
          <p:cNvSpPr txBox="1"/>
          <p:nvPr/>
        </p:nvSpPr>
        <p:spPr>
          <a:xfrm>
            <a:off x="221277" y="190967"/>
            <a:ext cx="7798773" cy="1103177"/>
          </a:xfrm>
          <a:prstGeom prst="rect">
            <a:avLst/>
          </a:prstGeom>
          <a:noFill/>
          <a:ln>
            <a:noFill/>
          </a:ln>
        </p:spPr>
        <p:txBody>
          <a:bodyPr wrap="square" lIns="68448" tIns="107342" rIns="134182" bIns="107342" rtlCol="0">
            <a:spAutoFit/>
          </a:bodyPr>
          <a:lstStyle>
            <a:defPPr>
              <a:defRPr lang="en-US"/>
            </a:defPPr>
            <a:lvl1pPr marR="0" lvl="0" indent="0" defTabSz="914400" fontAlgn="auto">
              <a:lnSpc>
                <a:spcPct val="90000"/>
              </a:lnSpc>
              <a:spcBef>
                <a:spcPct val="0"/>
              </a:spcBef>
              <a:spcAft>
                <a:spcPts val="600"/>
              </a:spcAft>
              <a:buClrTx/>
              <a:buSzTx/>
              <a:buFontTx/>
              <a:buNone/>
              <a:tabLst/>
              <a:defRPr kumimoji="0" sz="1600" b="1" i="0" u="none" strike="noStrike" kern="0" cap="none" spc="50" normalizeH="0" baseline="0">
                <a:ln w="3175">
                  <a:noFill/>
                </a:ln>
                <a:gradFill>
                  <a:gsLst>
                    <a:gs pos="17424">
                      <a:schemeClr val="accent3"/>
                    </a:gs>
                    <a:gs pos="61000">
                      <a:schemeClr val="accent3"/>
                    </a:gs>
                  </a:gsLst>
                  <a:lin ang="5400000" scaled="1"/>
                </a:gradFill>
                <a:effectLst/>
                <a:uLnTx/>
                <a:uFillTx/>
                <a:latin typeface="Segoe UI"/>
                <a:cs typeface="Segoe UI Semibold" panose="020B0702040204020203" pitchFamily="34" charset="0"/>
              </a:defRPr>
            </a:lvl1pPr>
          </a:lstStyle>
          <a:p>
            <a:pPr marL="534988" indent="-534988" defTabSz="912845">
              <a:lnSpc>
                <a:spcPct val="90000"/>
              </a:lnSpc>
              <a:spcAft>
                <a:spcPts val="600"/>
              </a:spcAft>
            </a:pPr>
            <a:r>
              <a:rPr lang="en-US" sz="3200" dirty="0">
                <a:solidFill>
                  <a:schemeClr val="accent1">
                    <a:lumMod val="75000"/>
                  </a:schemeClr>
                </a:solidFill>
                <a:latin typeface="AvantGarde Bk BT"/>
                <a:cs typeface="Times New Roman" panose="02020603050405020304" pitchFamily="18" charset="0"/>
              </a:rPr>
              <a:t>E.- </a:t>
            </a:r>
            <a:r>
              <a:rPr lang="en-US" sz="3200" dirty="0">
                <a:solidFill>
                  <a:srgbClr val="7E89A7"/>
                </a:solidFill>
                <a:latin typeface="AvantGarde Bk BT"/>
                <a:cs typeface="Times New Roman" panose="02020603050405020304" pitchFamily="18" charset="0"/>
              </a:rPr>
              <a:t>Fostering promotion of EUROSAI with </a:t>
            </a:r>
            <a:r>
              <a:rPr lang="en-US" sz="3200" dirty="0">
                <a:solidFill>
                  <a:schemeClr val="accent1">
                    <a:lumMod val="75000"/>
                  </a:schemeClr>
                </a:solidFill>
                <a:latin typeface="AvantGarde Bk BT"/>
                <a:cs typeface="Times New Roman" panose="02020603050405020304" pitchFamily="18" charset="0"/>
              </a:rPr>
              <a:t>practical tools</a:t>
            </a:r>
            <a:endParaRPr lang="en-GB" sz="3200" dirty="0">
              <a:solidFill>
                <a:schemeClr val="accent1">
                  <a:lumMod val="75000"/>
                </a:schemeClr>
              </a:solidFill>
              <a:latin typeface="AvantGarde Bk BT"/>
              <a:cs typeface="Times New Roman" panose="02020603050405020304" pitchFamily="18" charset="0"/>
            </a:endParaRPr>
          </a:p>
        </p:txBody>
      </p:sp>
      <p:pic>
        <p:nvPicPr>
          <p:cNvPr id="6" name="Imagen 5" descr="Imagen que contiene Diagrama&#10;&#10;Descripción generada automáticamente">
            <a:extLst>
              <a:ext uri="{FF2B5EF4-FFF2-40B4-BE49-F238E27FC236}">
                <a16:creationId xmlns:a16="http://schemas.microsoft.com/office/drawing/2014/main" id="{AA8C9EC6-802E-4EB1-BFBB-F4E8EBA4A8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3484" y="4691044"/>
            <a:ext cx="2852834" cy="1975989"/>
          </a:xfrm>
          <a:prstGeom prst="rect">
            <a:avLst/>
          </a:prstGeom>
        </p:spPr>
      </p:pic>
      <p:grpSp>
        <p:nvGrpSpPr>
          <p:cNvPr id="12" name="Grupo 11">
            <a:extLst>
              <a:ext uri="{FF2B5EF4-FFF2-40B4-BE49-F238E27FC236}">
                <a16:creationId xmlns:a16="http://schemas.microsoft.com/office/drawing/2014/main" id="{01ECFA0F-A1AA-F3AB-7BD7-1586C92B2BF6}"/>
              </a:ext>
            </a:extLst>
          </p:cNvPr>
          <p:cNvGrpSpPr/>
          <p:nvPr/>
        </p:nvGrpSpPr>
        <p:grpSpPr>
          <a:xfrm>
            <a:off x="506665" y="1315203"/>
            <a:ext cx="7971096" cy="2051608"/>
            <a:chOff x="1936899" y="1591110"/>
            <a:chExt cx="7971096" cy="2051608"/>
          </a:xfrm>
        </p:grpSpPr>
        <p:sp>
          <p:nvSpPr>
            <p:cNvPr id="34" name="CuadroTexto 33">
              <a:extLst>
                <a:ext uri="{FF2B5EF4-FFF2-40B4-BE49-F238E27FC236}">
                  <a16:creationId xmlns:a16="http://schemas.microsoft.com/office/drawing/2014/main" id="{81B88524-039D-4BAC-AA72-B1484DC8CA7B}"/>
                </a:ext>
              </a:extLst>
            </p:cNvPr>
            <p:cNvSpPr txBox="1"/>
            <p:nvPr/>
          </p:nvSpPr>
          <p:spPr>
            <a:xfrm>
              <a:off x="1942296" y="1591110"/>
              <a:ext cx="7309409" cy="1197251"/>
            </a:xfrm>
            <a:prstGeom prst="rect">
              <a:avLst/>
            </a:prstGeom>
            <a:noFill/>
          </p:spPr>
          <p:txBody>
            <a:bodyPr wrap="square" lIns="182880" tIns="146304" rIns="182880" bIns="146304" rtlCol="0">
              <a:spAutoFit/>
            </a:bodyPr>
            <a:lstStyle/>
            <a:p>
              <a:pPr algn="just" defTabSz="912845">
                <a:lnSpc>
                  <a:spcPct val="90000"/>
                </a:lnSpc>
                <a:spcAft>
                  <a:spcPts val="600"/>
                </a:spcAft>
              </a:pPr>
              <a:r>
                <a:rPr lang="en-US" dirty="0">
                  <a:gradFill>
                    <a:gsLst>
                      <a:gs pos="2917">
                        <a:srgbClr val="505050"/>
                      </a:gs>
                      <a:gs pos="30000">
                        <a:srgbClr val="505050"/>
                      </a:gs>
                    </a:gsLst>
                    <a:lin ang="5400000" scaled="0"/>
                  </a:gradFill>
                  <a:latin typeface="Avenir Next LT Pro Light" panose="020B0304020202020204" pitchFamily="34" charset="0"/>
                </a:rPr>
                <a:t>         </a:t>
              </a:r>
              <a:r>
                <a:rPr lang="en-US" kern="0" spc="50" dirty="0">
                  <a:ln w="3175">
                    <a:noFill/>
                  </a:ln>
                  <a:solidFill>
                    <a:srgbClr val="4D4D4D"/>
                  </a:solidFill>
                  <a:latin typeface="AvantGarde Bk BT"/>
                  <a:cs typeface="Times New Roman" panose="02020603050405020304" pitchFamily="18" charset="0"/>
                </a:rPr>
                <a:t>EUROSAI </a:t>
              </a:r>
              <a:r>
                <a:rPr lang="en-US" b="1" kern="0" spc="50" dirty="0">
                  <a:ln w="3175">
                    <a:noFill/>
                  </a:ln>
                  <a:solidFill>
                    <a:schemeClr val="accent1">
                      <a:lumMod val="75000"/>
                    </a:schemeClr>
                  </a:solidFill>
                  <a:latin typeface="AvantGarde Bk BT"/>
                  <a:cs typeface="Times New Roman" panose="02020603050405020304" pitchFamily="18" charset="0"/>
                </a:rPr>
                <a:t>Welcome packages </a:t>
              </a:r>
              <a:r>
                <a:rPr lang="en-US" kern="0" spc="50" dirty="0">
                  <a:ln w="3175">
                    <a:noFill/>
                  </a:ln>
                  <a:solidFill>
                    <a:srgbClr val="4D4D4D"/>
                  </a:solidFill>
                  <a:latin typeface="AvantGarde Bk BT"/>
                  <a:cs typeface="Times New Roman" panose="02020603050405020304" pitchFamily="18" charset="0"/>
                </a:rPr>
                <a:t>to newcomers (to be updated)</a:t>
              </a:r>
            </a:p>
            <a:p>
              <a:pPr algn="just" defTabSz="912845">
                <a:lnSpc>
                  <a:spcPct val="90000"/>
                </a:lnSpc>
                <a:spcAft>
                  <a:spcPts val="600"/>
                </a:spcAft>
              </a:pPr>
              <a:endParaRPr lang="en-US" dirty="0">
                <a:solidFill>
                  <a:schemeClr val="accent3">
                    <a:lumMod val="75000"/>
                  </a:schemeClr>
                </a:solidFill>
                <a:latin typeface="Avenir Next LT Pro Light" panose="020B0304020202020204" pitchFamily="34" charset="0"/>
              </a:endParaRPr>
            </a:p>
            <a:p>
              <a:pPr algn="just" defTabSz="912845">
                <a:lnSpc>
                  <a:spcPct val="90000"/>
                </a:lnSpc>
                <a:spcAft>
                  <a:spcPts val="600"/>
                </a:spcAft>
              </a:pPr>
              <a:endParaRPr lang="en-US" dirty="0">
                <a:gradFill>
                  <a:gsLst>
                    <a:gs pos="2917">
                      <a:srgbClr val="505050"/>
                    </a:gs>
                    <a:gs pos="30000">
                      <a:srgbClr val="505050"/>
                    </a:gs>
                  </a:gsLst>
                  <a:lin ang="5400000" scaled="0"/>
                </a:gradFill>
                <a:latin typeface="Avenir Next LT Pro Light" panose="020B0304020202020204" pitchFamily="34" charset="0"/>
              </a:endParaRPr>
            </a:p>
          </p:txBody>
        </p:sp>
        <p:pic>
          <p:nvPicPr>
            <p:cNvPr id="43" name="Gráfico 259" descr="Mano con dedo índice apuntando a la derecha">
              <a:extLst>
                <a:ext uri="{FF2B5EF4-FFF2-40B4-BE49-F238E27FC236}">
                  <a16:creationId xmlns:a16="http://schemas.microsoft.com/office/drawing/2014/main" id="{AC53D321-68E7-4342-AC3B-EE5B0336E88E}"/>
                </a:ext>
              </a:extLst>
            </p:cNvPr>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flipH="1" flipV="1">
              <a:off x="1936899" y="1625451"/>
              <a:ext cx="530098" cy="545048"/>
            </a:xfrm>
            <a:prstGeom prst="rect">
              <a:avLst/>
            </a:prstGeom>
          </p:spPr>
        </p:pic>
        <p:sp>
          <p:nvSpPr>
            <p:cNvPr id="4" name="CuadroTexto 3">
              <a:extLst>
                <a:ext uri="{FF2B5EF4-FFF2-40B4-BE49-F238E27FC236}">
                  <a16:creationId xmlns:a16="http://schemas.microsoft.com/office/drawing/2014/main" id="{9A539280-D484-6DCC-0EDA-8B33F8F99446}"/>
                </a:ext>
              </a:extLst>
            </p:cNvPr>
            <p:cNvSpPr txBox="1"/>
            <p:nvPr/>
          </p:nvSpPr>
          <p:spPr>
            <a:xfrm>
              <a:off x="2612389" y="2102814"/>
              <a:ext cx="7295606" cy="938719"/>
            </a:xfrm>
            <a:prstGeom prst="rect">
              <a:avLst/>
            </a:prstGeom>
            <a:noFill/>
          </p:spPr>
          <p:txBody>
            <a:bodyPr wrap="square">
              <a:spAutoFit/>
            </a:bodyPr>
            <a:lstStyle/>
            <a:p>
              <a:pPr marL="555625" marR="39370" lvl="0" indent="-285750" algn="just" defTabSz="912845"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US" sz="1500" b="0" i="0" u="none" strike="noStrike" kern="0" cap="none" spc="50" normalizeH="0" baseline="0" noProof="0" dirty="0">
                  <a:ln w="3175">
                    <a:noFill/>
                  </a:ln>
                  <a:solidFill>
                    <a:srgbClr val="4D4D4D"/>
                  </a:solidFill>
                  <a:effectLst/>
                  <a:uLnTx/>
                  <a:uFillTx/>
                  <a:latin typeface="AvantGarde Bk BT"/>
                  <a:ea typeface="+mn-ea"/>
                  <a:cs typeface="Times New Roman" panose="02020603050405020304" pitchFamily="18" charset="0"/>
                </a:rPr>
                <a:t>New Governing Board members</a:t>
              </a:r>
            </a:p>
            <a:p>
              <a:pPr marL="555625" marR="39370" lvl="0" indent="-285750" algn="just" defTabSz="912845"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US" sz="1500" b="0" i="0" u="none" strike="noStrike" kern="0" cap="none" spc="50" normalizeH="0" baseline="0" noProof="0" dirty="0">
                  <a:ln w="3175">
                    <a:noFill/>
                  </a:ln>
                  <a:solidFill>
                    <a:srgbClr val="4D4D4D"/>
                  </a:solidFill>
                  <a:effectLst/>
                  <a:uLnTx/>
                  <a:uFillTx/>
                  <a:latin typeface="AvantGarde Bk BT"/>
                  <a:ea typeface="+mn-ea"/>
                  <a:cs typeface="Times New Roman" panose="02020603050405020304" pitchFamily="18" charset="0"/>
                </a:rPr>
                <a:t>New EUROSAI First Vice-Presidency </a:t>
              </a:r>
            </a:p>
            <a:p>
              <a:pPr marL="555625" marR="39370" lvl="0" indent="-285750" algn="just" defTabSz="912845"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US" sz="1500" b="0" i="0" u="none" strike="noStrike" kern="0" cap="none" spc="50" normalizeH="0" baseline="0" noProof="0" dirty="0">
                  <a:ln w="3175">
                    <a:noFill/>
                  </a:ln>
                  <a:solidFill>
                    <a:srgbClr val="4D4D4D"/>
                  </a:solidFill>
                  <a:effectLst/>
                  <a:uLnTx/>
                  <a:uFillTx/>
                  <a:latin typeface="AvantGarde Bk BT"/>
                  <a:ea typeface="+mn-ea"/>
                  <a:cs typeface="Times New Roman" panose="02020603050405020304" pitchFamily="18" charset="0"/>
                </a:rPr>
                <a:t>New Heads of SAIs</a:t>
              </a:r>
            </a:p>
          </p:txBody>
        </p:sp>
        <p:pic>
          <p:nvPicPr>
            <p:cNvPr id="5" name="Imagen 4">
              <a:extLst>
                <a:ext uri="{FF2B5EF4-FFF2-40B4-BE49-F238E27FC236}">
                  <a16:creationId xmlns:a16="http://schemas.microsoft.com/office/drawing/2014/main" id="{82E87B4A-C7EA-ACDF-C567-F9C318DC2DCE}"/>
                </a:ext>
              </a:extLst>
            </p:cNvPr>
            <p:cNvPicPr>
              <a:picLocks noChangeAspect="1"/>
            </p:cNvPicPr>
            <p:nvPr/>
          </p:nvPicPr>
          <p:blipFill>
            <a:blip r:embed="rId6"/>
            <a:stretch>
              <a:fillRect/>
            </a:stretch>
          </p:blipFill>
          <p:spPr>
            <a:xfrm>
              <a:off x="6708040" y="2199801"/>
              <a:ext cx="590485" cy="790220"/>
            </a:xfrm>
            <a:prstGeom prst="rect">
              <a:avLst/>
            </a:prstGeom>
            <a:ln>
              <a:solidFill>
                <a:schemeClr val="bg2">
                  <a:lumMod val="75000"/>
                </a:schemeClr>
              </a:solidFill>
            </a:ln>
            <a:effectLst>
              <a:outerShdw blurRad="50800" dist="38100" dir="5400000" algn="t" rotWithShape="0">
                <a:prstClr val="black">
                  <a:alpha val="40000"/>
                </a:prstClr>
              </a:outerShdw>
            </a:effectLst>
          </p:spPr>
        </p:pic>
        <p:pic>
          <p:nvPicPr>
            <p:cNvPr id="7" name="Imagen 6">
              <a:extLst>
                <a:ext uri="{FF2B5EF4-FFF2-40B4-BE49-F238E27FC236}">
                  <a16:creationId xmlns:a16="http://schemas.microsoft.com/office/drawing/2014/main" id="{FCC60D8B-A9DF-4A4E-D1FA-62595C0B0A84}"/>
                </a:ext>
              </a:extLst>
            </p:cNvPr>
            <p:cNvPicPr>
              <a:picLocks noChangeAspect="1"/>
            </p:cNvPicPr>
            <p:nvPr/>
          </p:nvPicPr>
          <p:blipFill>
            <a:blip r:embed="rId7"/>
            <a:stretch>
              <a:fillRect/>
            </a:stretch>
          </p:blipFill>
          <p:spPr>
            <a:xfrm>
              <a:off x="7010068" y="2525785"/>
              <a:ext cx="593650" cy="790949"/>
            </a:xfrm>
            <a:prstGeom prst="rect">
              <a:avLst/>
            </a:prstGeom>
            <a:ln>
              <a:solidFill>
                <a:schemeClr val="bg2">
                  <a:lumMod val="75000"/>
                </a:schemeClr>
              </a:solidFill>
            </a:ln>
            <a:effectLst>
              <a:outerShdw blurRad="50800" dist="38100" dir="5400000" algn="t" rotWithShape="0">
                <a:prstClr val="black">
                  <a:alpha val="40000"/>
                </a:prstClr>
              </a:outerShdw>
            </a:effectLst>
          </p:spPr>
        </p:pic>
        <p:pic>
          <p:nvPicPr>
            <p:cNvPr id="9" name="Imagen 8">
              <a:extLst>
                <a:ext uri="{FF2B5EF4-FFF2-40B4-BE49-F238E27FC236}">
                  <a16:creationId xmlns:a16="http://schemas.microsoft.com/office/drawing/2014/main" id="{68BFB032-1CFA-5911-8DEE-BC5733BE596A}"/>
                </a:ext>
              </a:extLst>
            </p:cNvPr>
            <p:cNvPicPr>
              <a:picLocks noChangeAspect="1"/>
            </p:cNvPicPr>
            <p:nvPr/>
          </p:nvPicPr>
          <p:blipFill>
            <a:blip r:embed="rId8"/>
            <a:stretch>
              <a:fillRect/>
            </a:stretch>
          </p:blipFill>
          <p:spPr>
            <a:xfrm>
              <a:off x="7321475" y="2851769"/>
              <a:ext cx="596077" cy="790949"/>
            </a:xfrm>
            <a:prstGeom prst="rect">
              <a:avLst/>
            </a:prstGeom>
            <a:ln>
              <a:solidFill>
                <a:schemeClr val="bg2">
                  <a:lumMod val="75000"/>
                </a:schemeClr>
              </a:solidFill>
            </a:ln>
            <a:effectLst>
              <a:outerShdw blurRad="50800" dist="38100" dir="5400000" algn="t" rotWithShape="0">
                <a:prstClr val="black">
                  <a:alpha val="40000"/>
                </a:prstClr>
              </a:outerShdw>
            </a:effectLst>
          </p:spPr>
        </p:pic>
        <p:pic>
          <p:nvPicPr>
            <p:cNvPr id="10" name="Imagen 9" descr="Bienvenido, Saludo, Hola, Greeter">
              <a:extLst>
                <a:ext uri="{FF2B5EF4-FFF2-40B4-BE49-F238E27FC236}">
                  <a16:creationId xmlns:a16="http://schemas.microsoft.com/office/drawing/2014/main" id="{77671C93-79F1-839C-DA47-D30058901565}"/>
                </a:ext>
              </a:extLst>
            </p:cNvPr>
            <p:cNvPicPr>
              <a:picLocks noChangeAspect="1"/>
            </p:cNvPicPr>
            <p:nvPr/>
          </p:nvPicPr>
          <p:blipFill rotWithShape="1">
            <a:blip r:embed="rId9">
              <a:extLst>
                <a:ext uri="{28A0092B-C50C-407E-A947-70E740481C1C}">
                  <a14:useLocalDpi xmlns:a14="http://schemas.microsoft.com/office/drawing/2010/main" val="0"/>
                </a:ext>
              </a:extLst>
            </a:blip>
            <a:srcRect l="-1" r="9" b="32313"/>
            <a:stretch/>
          </p:blipFill>
          <p:spPr bwMode="auto">
            <a:xfrm>
              <a:off x="7933114" y="2093830"/>
              <a:ext cx="1021676" cy="1084997"/>
            </a:xfrm>
            <a:prstGeom prst="rect">
              <a:avLst/>
            </a:prstGeom>
            <a:noFill/>
            <a:ln>
              <a:noFill/>
            </a:ln>
            <a:extLst>
              <a:ext uri="{53640926-AAD7-44D8-BBD7-CCE9431645EC}">
                <a14:shadowObscured xmlns:a14="http://schemas.microsoft.com/office/drawing/2010/main"/>
              </a:ext>
            </a:extLst>
          </p:spPr>
        </p:pic>
      </p:grpSp>
      <p:sp>
        <p:nvSpPr>
          <p:cNvPr id="11" name="CuadroTexto 10">
            <a:extLst>
              <a:ext uri="{FF2B5EF4-FFF2-40B4-BE49-F238E27FC236}">
                <a16:creationId xmlns:a16="http://schemas.microsoft.com/office/drawing/2014/main" id="{D2766E56-7804-A2CE-EBC5-D527D808743E}"/>
              </a:ext>
            </a:extLst>
          </p:cNvPr>
          <p:cNvSpPr txBox="1"/>
          <p:nvPr/>
        </p:nvSpPr>
        <p:spPr>
          <a:xfrm>
            <a:off x="959910" y="3235623"/>
            <a:ext cx="7831393" cy="3238579"/>
          </a:xfrm>
          <a:prstGeom prst="rect">
            <a:avLst/>
          </a:prstGeom>
          <a:noFill/>
        </p:spPr>
        <p:txBody>
          <a:bodyPr wrap="square" lIns="182880" tIns="146304" rIns="182880" bIns="146304" rtlCol="0">
            <a:spAutoFit/>
          </a:bodyPr>
          <a:lstStyle/>
          <a:p>
            <a:pPr algn="just" defTabSz="912845">
              <a:lnSpc>
                <a:spcPct val="90000"/>
              </a:lnSpc>
              <a:spcAft>
                <a:spcPts val="600"/>
              </a:spcAft>
            </a:pPr>
            <a:endParaRPr lang="en-US" dirty="0">
              <a:solidFill>
                <a:schemeClr val="accent3">
                  <a:lumMod val="75000"/>
                </a:schemeClr>
              </a:solidFill>
              <a:latin typeface="Avenir Next LT Pro Light" panose="020B0304020202020204" pitchFamily="34" charset="0"/>
            </a:endParaRPr>
          </a:p>
          <a:p>
            <a:pPr algn="just" defTabSz="912845">
              <a:lnSpc>
                <a:spcPct val="90000"/>
              </a:lnSpc>
              <a:spcAft>
                <a:spcPts val="600"/>
              </a:spcAft>
            </a:pPr>
            <a:r>
              <a:rPr lang="en-US" kern="0" spc="50" dirty="0">
                <a:ln w="3175">
                  <a:noFill/>
                </a:ln>
                <a:solidFill>
                  <a:srgbClr val="4D4D4D"/>
                </a:solidFill>
                <a:latin typeface="AvantGarde Bk BT"/>
                <a:cs typeface="Times New Roman" panose="02020603050405020304" pitchFamily="18" charset="0"/>
              </a:rPr>
              <a:t>Promotion of EUROSAI within member SAIs - </a:t>
            </a:r>
            <a:r>
              <a:rPr lang="en-US" b="1" kern="0" spc="50" dirty="0">
                <a:ln w="3175">
                  <a:noFill/>
                </a:ln>
                <a:solidFill>
                  <a:schemeClr val="accent1">
                    <a:lumMod val="75000"/>
                  </a:schemeClr>
                </a:solidFill>
                <a:latin typeface="AvantGarde Bk BT"/>
                <a:cs typeface="Times New Roman" panose="02020603050405020304" pitchFamily="18" charset="0"/>
              </a:rPr>
              <a:t>"Communication Package" </a:t>
            </a:r>
          </a:p>
          <a:p>
            <a:pPr marL="87313" marR="39370" lvl="0" indent="3175" algn="just" defTabSz="912845" rtl="0" eaLnBrk="1" fontAlgn="auto" latinLnBrk="0" hangingPunct="1">
              <a:lnSpc>
                <a:spcPct val="115000"/>
              </a:lnSpc>
              <a:spcBef>
                <a:spcPts val="0"/>
              </a:spcBef>
              <a:spcAft>
                <a:spcPts val="600"/>
              </a:spcAft>
              <a:buClr>
                <a:srgbClr val="6EA92D"/>
              </a:buClr>
              <a:buSzTx/>
              <a:buFontTx/>
              <a:buNone/>
              <a:tabLst/>
              <a:defRPr/>
            </a:pPr>
            <a:r>
              <a:rPr kumimoji="0" lang="en-US" sz="1600" b="0" i="0" u="none" strike="noStrike" kern="0" cap="none" spc="50" normalizeH="0" baseline="0" noProof="0" dirty="0">
                <a:ln w="3175">
                  <a:noFill/>
                </a:ln>
                <a:solidFill>
                  <a:srgbClr val="4D4D4D"/>
                </a:solidFill>
                <a:effectLst/>
                <a:uLnTx/>
                <a:uFillTx/>
                <a:latin typeface="AvantGarde Bk BT"/>
                <a:ea typeface="+mn-ea"/>
                <a:cs typeface="Times New Roman" panose="02020603050405020304" pitchFamily="18" charset="0"/>
              </a:rPr>
              <a:t>Package with presentations (</a:t>
            </a:r>
            <a:r>
              <a:rPr kumimoji="0" lang="en-US" sz="1600" b="0" i="1" u="none" strike="noStrike" kern="0" cap="none" spc="50" normalizeH="0" baseline="0" noProof="0" dirty="0">
                <a:ln w="3175">
                  <a:noFill/>
                </a:ln>
                <a:solidFill>
                  <a:srgbClr val="4D4D4D"/>
                </a:solidFill>
                <a:effectLst/>
                <a:uLnTx/>
                <a:uFillTx/>
                <a:latin typeface="AvantGarde Bk BT"/>
                <a:ea typeface="+mn-ea"/>
                <a:cs typeface="Times New Roman" panose="02020603050405020304" pitchFamily="18" charset="0"/>
              </a:rPr>
              <a:t>EUROSAI at a glance</a:t>
            </a:r>
            <a:r>
              <a:rPr kumimoji="0" lang="en-US" sz="1600" b="0" i="0" u="none" strike="noStrike" kern="0" cap="none" spc="50" normalizeH="0" baseline="0" noProof="0" dirty="0">
                <a:ln w="3175">
                  <a:noFill/>
                </a:ln>
                <a:solidFill>
                  <a:srgbClr val="4D4D4D"/>
                </a:solidFill>
                <a:effectLst/>
                <a:uLnTx/>
                <a:uFillTx/>
                <a:latin typeface="AvantGarde Bk BT"/>
                <a:ea typeface="+mn-ea"/>
                <a:cs typeface="Times New Roman" panose="02020603050405020304" pitchFamily="18" charset="0"/>
              </a:rPr>
              <a:t>), videos, PPTs, leaflet... of EUROSAI activities and outputs, mostly aimed for auditors (to be disseminated within SAIs)</a:t>
            </a:r>
          </a:p>
          <a:p>
            <a:pPr marL="534988" marR="39370" lvl="0" indent="0" algn="just" defTabSz="912845" rtl="0" eaLnBrk="1" fontAlgn="auto" latinLnBrk="0" hangingPunct="1">
              <a:lnSpc>
                <a:spcPct val="115000"/>
              </a:lnSpc>
              <a:spcBef>
                <a:spcPts val="0"/>
              </a:spcBef>
              <a:spcAft>
                <a:spcPts val="0"/>
              </a:spcAft>
              <a:buClr>
                <a:srgbClr val="4472C4"/>
              </a:buClr>
              <a:buSzTx/>
              <a:buFontTx/>
              <a:buNone/>
              <a:tabLst/>
              <a:defRPr/>
            </a:pPr>
            <a:endParaRPr kumimoji="0" lang="en-US" sz="1100" b="0" i="0" u="none" strike="noStrike" kern="0" cap="none" spc="50" normalizeH="0" baseline="0" noProof="0" dirty="0">
              <a:ln w="3175">
                <a:noFill/>
              </a:ln>
              <a:solidFill>
                <a:srgbClr val="4D4D4D"/>
              </a:solidFill>
              <a:effectLst/>
              <a:uLnTx/>
              <a:uFillTx/>
              <a:latin typeface="AvantGarde Bk BT"/>
              <a:ea typeface="+mn-ea"/>
              <a:cs typeface="Times New Roman" panose="02020603050405020304" pitchFamily="18" charset="0"/>
            </a:endParaRPr>
          </a:p>
          <a:p>
            <a:pPr marL="357188" marR="39370" lvl="0" indent="-285750" algn="just" defTabSz="912845" rtl="0" eaLnBrk="1" fontAlgn="auto" latinLnBrk="0" hangingPunct="1">
              <a:lnSpc>
                <a:spcPct val="115000"/>
              </a:lnSpc>
              <a:spcBef>
                <a:spcPts val="0"/>
              </a:spcBef>
              <a:spcAft>
                <a:spcPts val="0"/>
              </a:spcAft>
              <a:buClr>
                <a:srgbClr val="4472C4"/>
              </a:buClr>
              <a:buSzTx/>
              <a:buFont typeface="Arial" panose="020B0604020202020204" pitchFamily="34" charset="0"/>
              <a:buChar char="•"/>
              <a:tabLst/>
              <a:defRPr/>
            </a:pPr>
            <a:r>
              <a:rPr kumimoji="0" lang="en-GB" sz="1600" b="0" i="0" u="none" strike="noStrike" kern="0" cap="none" spc="50" normalizeH="0" baseline="0" noProof="0" dirty="0">
                <a:ln w="3175">
                  <a:noFill/>
                </a:ln>
                <a:solidFill>
                  <a:srgbClr val="4D4D4D"/>
                </a:solidFill>
                <a:effectLst/>
                <a:uLnTx/>
                <a:uFillTx/>
                <a:latin typeface="AvantGarde Bk BT"/>
                <a:ea typeface="+mn-ea"/>
                <a:cs typeface="Times New Roman" panose="02020603050405020304" pitchFamily="18" charset="0"/>
              </a:rPr>
              <a:t>Videos, </a:t>
            </a:r>
            <a:r>
              <a:rPr kumimoji="0" lang="en-US" sz="1600" b="0" i="0" u="none" strike="noStrike" kern="0" cap="none" spc="50" normalizeH="0" baseline="0" noProof="0" dirty="0">
                <a:ln w="3175">
                  <a:noFill/>
                </a:ln>
                <a:solidFill>
                  <a:srgbClr val="4D4D4D"/>
                </a:solidFill>
                <a:effectLst/>
                <a:uLnTx/>
                <a:uFillTx/>
                <a:latin typeface="AvantGarde Bk BT"/>
                <a:ea typeface="+mn-ea"/>
                <a:cs typeface="Times New Roman" panose="02020603050405020304" pitchFamily="18" charset="0"/>
              </a:rPr>
              <a:t>PPTs, leaflet of EUROSAI activities </a:t>
            </a:r>
          </a:p>
          <a:p>
            <a:pPr marL="357188" marR="39370" lvl="0" indent="0" algn="just" defTabSz="1082675" rtl="0" eaLnBrk="1" fontAlgn="auto" latinLnBrk="0" hangingPunct="1">
              <a:lnSpc>
                <a:spcPct val="115000"/>
              </a:lnSpc>
              <a:spcBef>
                <a:spcPts val="0"/>
              </a:spcBef>
              <a:spcAft>
                <a:spcPts val="0"/>
              </a:spcAft>
              <a:buClr>
                <a:srgbClr val="4472C4"/>
              </a:buClr>
              <a:buSzTx/>
              <a:buFontTx/>
              <a:buNone/>
              <a:tabLst/>
              <a:defRPr/>
            </a:pPr>
            <a:r>
              <a:rPr kumimoji="0" lang="en-US" sz="1600" b="0" i="0" u="none" strike="noStrike" kern="0" cap="none" spc="50" normalizeH="0" baseline="0" noProof="0" dirty="0">
                <a:ln w="3175">
                  <a:noFill/>
                </a:ln>
                <a:solidFill>
                  <a:srgbClr val="4D4D4D"/>
                </a:solidFill>
                <a:effectLst/>
                <a:uLnTx/>
                <a:uFillTx/>
                <a:latin typeface="AvantGarde Bk BT"/>
                <a:ea typeface="+mn-ea"/>
                <a:cs typeface="Times New Roman" panose="02020603050405020304" pitchFamily="18" charset="0"/>
              </a:rPr>
              <a:t>and outputs, mostly aimed for auditors </a:t>
            </a:r>
          </a:p>
          <a:p>
            <a:pPr marL="357188" marR="39370" lvl="0" indent="0" algn="just" defTabSz="1082675" rtl="0" eaLnBrk="1" fontAlgn="auto" latinLnBrk="0" hangingPunct="1">
              <a:lnSpc>
                <a:spcPct val="115000"/>
              </a:lnSpc>
              <a:spcBef>
                <a:spcPts val="0"/>
              </a:spcBef>
              <a:spcAft>
                <a:spcPts val="0"/>
              </a:spcAft>
              <a:buClr>
                <a:srgbClr val="4472C4"/>
              </a:buClr>
              <a:buSzTx/>
              <a:buFontTx/>
              <a:buNone/>
              <a:tabLst/>
              <a:defRPr/>
            </a:pPr>
            <a:r>
              <a:rPr kumimoji="0" lang="en-US" sz="1600" b="1" i="0" u="none" strike="noStrike" kern="0" cap="none" spc="50" normalizeH="0" baseline="0" noProof="0" dirty="0">
                <a:ln w="3175">
                  <a:noFill/>
                </a:ln>
                <a:solidFill>
                  <a:srgbClr val="4D4D4D"/>
                </a:solidFill>
                <a:effectLst/>
                <a:uLnTx/>
                <a:uFillTx/>
                <a:latin typeface="AvantGarde Bk BT"/>
                <a:ea typeface="+mn-ea"/>
                <a:cs typeface="Times New Roman" panose="02020603050405020304" pitchFamily="18" charset="0"/>
              </a:rPr>
              <a:t>Partially achieved (</a:t>
            </a:r>
            <a:r>
              <a:rPr lang="en-US" sz="1400" kern="0" spc="50" dirty="0">
                <a:ln w="3175">
                  <a:noFill/>
                </a:ln>
                <a:solidFill>
                  <a:srgbClr val="4D4D4D"/>
                </a:solidFill>
                <a:latin typeface="AvantGarde Bk BT"/>
                <a:cs typeface="Times New Roman" panose="02020603050405020304" pitchFamily="18" charset="0"/>
              </a:rPr>
              <a:t>other </a:t>
            </a:r>
            <a:r>
              <a:rPr lang="en-GB" sz="1400" kern="0" spc="50" dirty="0">
                <a:ln w="3175">
                  <a:noFill/>
                </a:ln>
                <a:solidFill>
                  <a:srgbClr val="4D4D4D"/>
                </a:solidFill>
                <a:latin typeface="AvantGarde Bk BT"/>
                <a:cs typeface="Times New Roman" panose="02020603050405020304" pitchFamily="18" charset="0"/>
              </a:rPr>
              <a:t>responsible p</a:t>
            </a:r>
            <a:r>
              <a:rPr lang="en-US" sz="1400" kern="0" spc="50" dirty="0" err="1">
                <a:ln w="3175">
                  <a:noFill/>
                </a:ln>
                <a:solidFill>
                  <a:srgbClr val="4D4D4D"/>
                </a:solidFill>
                <a:latin typeface="AvantGarde Bk BT"/>
                <a:cs typeface="Times New Roman" panose="02020603050405020304" pitchFamily="18" charset="0"/>
              </a:rPr>
              <a:t>arties</a:t>
            </a:r>
            <a:r>
              <a:rPr lang="en-US" sz="1400" kern="0" spc="50" dirty="0">
                <a:ln w="3175">
                  <a:noFill/>
                </a:ln>
                <a:solidFill>
                  <a:srgbClr val="4D4D4D"/>
                </a:solidFill>
                <a:latin typeface="AvantGarde Bk BT"/>
                <a:cs typeface="Times New Roman" panose="02020603050405020304" pitchFamily="18" charset="0"/>
              </a:rPr>
              <a:t> TBD</a:t>
            </a:r>
            <a:r>
              <a:rPr kumimoji="0" lang="en-US" sz="1600" b="1" i="0" u="none" strike="noStrike" kern="0" cap="none" spc="50" normalizeH="0" baseline="0" noProof="0" dirty="0">
                <a:ln w="3175">
                  <a:noFill/>
                </a:ln>
                <a:solidFill>
                  <a:srgbClr val="4D4D4D"/>
                </a:solidFill>
                <a:effectLst/>
                <a:uLnTx/>
                <a:uFillTx/>
                <a:latin typeface="AvantGarde Bk BT"/>
                <a:ea typeface="+mn-ea"/>
                <a:cs typeface="Times New Roman" panose="02020603050405020304" pitchFamily="18" charset="0"/>
              </a:rPr>
              <a:t>)</a:t>
            </a:r>
          </a:p>
          <a:p>
            <a:pPr algn="just" defTabSz="912845">
              <a:lnSpc>
                <a:spcPct val="90000"/>
              </a:lnSpc>
              <a:spcAft>
                <a:spcPts val="600"/>
              </a:spcAft>
            </a:pPr>
            <a:endParaRPr lang="en-US" dirty="0">
              <a:gradFill>
                <a:gsLst>
                  <a:gs pos="2917">
                    <a:srgbClr val="505050"/>
                  </a:gs>
                  <a:gs pos="30000">
                    <a:srgbClr val="505050"/>
                  </a:gs>
                </a:gsLst>
                <a:lin ang="5400000" scaled="0"/>
              </a:gradFill>
              <a:latin typeface="Avenir Next LT Pro Light" panose="020B0304020202020204" pitchFamily="34" charset="0"/>
            </a:endParaRPr>
          </a:p>
        </p:txBody>
      </p:sp>
      <p:pic>
        <p:nvPicPr>
          <p:cNvPr id="13" name="Gráfico 259" descr="Mano con dedo índice apuntando a la derecha">
            <a:extLst>
              <a:ext uri="{FF2B5EF4-FFF2-40B4-BE49-F238E27FC236}">
                <a16:creationId xmlns:a16="http://schemas.microsoft.com/office/drawing/2014/main" id="{244000C3-EC5E-4F48-28C6-DA7F0D7A208A}"/>
              </a:ext>
            </a:extLst>
          </p:cNvPr>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flipH="1" flipV="1">
            <a:off x="506665" y="3583188"/>
            <a:ext cx="530098" cy="545048"/>
          </a:xfrm>
          <a:prstGeom prst="rect">
            <a:avLst/>
          </a:prstGeom>
        </p:spPr>
      </p:pic>
    </p:spTree>
    <p:extLst>
      <p:ext uri="{BB962C8B-B14F-4D97-AF65-F5344CB8AC3E}">
        <p14:creationId xmlns:p14="http://schemas.microsoft.com/office/powerpoint/2010/main" val="2832859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C8CA1-09CF-251B-DD7F-076A4379A26F}"/>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3C8A7EBF-A34A-6275-2EB5-E1666927B588}"/>
              </a:ext>
            </a:extLst>
          </p:cNvPr>
          <p:cNvSpPr>
            <a:spLocks noGrp="1"/>
          </p:cNvSpPr>
          <p:nvPr>
            <p:ph type="sldNum" sz="quarter" idx="12"/>
          </p:nvPr>
        </p:nvSpPr>
        <p:spPr/>
        <p:txBody>
          <a:bodyPr/>
          <a:lstStyle/>
          <a:p>
            <a:fld id="{B54B1FDD-11C7-4DDC-8BAD-6E79D4283405}" type="slidenum">
              <a:rPr lang="es-ES" smtClean="0"/>
              <a:pPr/>
              <a:t>24</a:t>
            </a:fld>
            <a:endParaRPr lang="es-ES" dirty="0"/>
          </a:p>
        </p:txBody>
      </p:sp>
      <p:pic>
        <p:nvPicPr>
          <p:cNvPr id="8" name="Imagen 7" descr="Diagrama&#10;&#10;Descripción generada automáticamente">
            <a:extLst>
              <a:ext uri="{FF2B5EF4-FFF2-40B4-BE49-F238E27FC236}">
                <a16:creationId xmlns:a16="http://schemas.microsoft.com/office/drawing/2014/main" id="{AAF10D03-F084-A87A-5775-F69493F361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974" y="2984204"/>
            <a:ext cx="6354010" cy="3050835"/>
          </a:xfrm>
          <a:prstGeom prst="rect">
            <a:avLst/>
          </a:prstGeom>
        </p:spPr>
      </p:pic>
      <p:grpSp>
        <p:nvGrpSpPr>
          <p:cNvPr id="12" name="Grupo 11">
            <a:extLst>
              <a:ext uri="{FF2B5EF4-FFF2-40B4-BE49-F238E27FC236}">
                <a16:creationId xmlns:a16="http://schemas.microsoft.com/office/drawing/2014/main" id="{2A5D2D37-3B52-F329-86D1-7D4249914C7D}"/>
              </a:ext>
            </a:extLst>
          </p:cNvPr>
          <p:cNvGrpSpPr/>
          <p:nvPr/>
        </p:nvGrpSpPr>
        <p:grpSpPr>
          <a:xfrm>
            <a:off x="538435" y="1315203"/>
            <a:ext cx="8769661" cy="1483484"/>
            <a:chOff x="1965662" y="1591110"/>
            <a:chExt cx="7939642" cy="1483484"/>
          </a:xfrm>
        </p:grpSpPr>
        <p:sp>
          <p:nvSpPr>
            <p:cNvPr id="34" name="CuadroTexto 33">
              <a:extLst>
                <a:ext uri="{FF2B5EF4-FFF2-40B4-BE49-F238E27FC236}">
                  <a16:creationId xmlns:a16="http://schemas.microsoft.com/office/drawing/2014/main" id="{9704A1A8-B8CD-FEBB-E147-A8F54619BD8F}"/>
                </a:ext>
              </a:extLst>
            </p:cNvPr>
            <p:cNvSpPr txBox="1"/>
            <p:nvPr/>
          </p:nvSpPr>
          <p:spPr>
            <a:xfrm>
              <a:off x="2495760" y="1591110"/>
              <a:ext cx="6742141" cy="544765"/>
            </a:xfrm>
            <a:prstGeom prst="rect">
              <a:avLst/>
            </a:prstGeom>
            <a:noFill/>
          </p:spPr>
          <p:txBody>
            <a:bodyPr wrap="square" lIns="182880" tIns="146304" rIns="182880" bIns="146304" rtlCol="0">
              <a:spAutoFit/>
            </a:bodyPr>
            <a:lstStyle/>
            <a:p>
              <a:pPr defTabSz="912845">
                <a:lnSpc>
                  <a:spcPct val="90000"/>
                </a:lnSpc>
                <a:spcAft>
                  <a:spcPts val="600"/>
                </a:spcAft>
              </a:pPr>
              <a:r>
                <a:rPr lang="en-US" kern="0" spc="50" dirty="0">
                  <a:ln w="3175">
                    <a:noFill/>
                  </a:ln>
                  <a:solidFill>
                    <a:srgbClr val="4D4D4D"/>
                  </a:solidFill>
                  <a:latin typeface="AvantGarde Bk BT"/>
                  <a:cs typeface="Times New Roman" panose="02020603050405020304" pitchFamily="18" charset="0"/>
                </a:rPr>
                <a:t>Easy and accessible </a:t>
              </a:r>
              <a:r>
                <a:rPr lang="en-US" b="1" kern="0" spc="50" dirty="0">
                  <a:ln w="3175">
                    <a:noFill/>
                  </a:ln>
                  <a:solidFill>
                    <a:schemeClr val="accent1">
                      <a:lumMod val="75000"/>
                    </a:schemeClr>
                  </a:solidFill>
                  <a:latin typeface="AvantGarde Bk BT"/>
                  <a:cs typeface="Times New Roman" panose="02020603050405020304" pitchFamily="18" charset="0"/>
                </a:rPr>
                <a:t>resources to communicate</a:t>
              </a:r>
            </a:p>
          </p:txBody>
        </p:sp>
        <p:pic>
          <p:nvPicPr>
            <p:cNvPr id="43" name="Gráfico 259" descr="Mano con dedo índice apuntando a la derecha">
              <a:extLst>
                <a:ext uri="{FF2B5EF4-FFF2-40B4-BE49-F238E27FC236}">
                  <a16:creationId xmlns:a16="http://schemas.microsoft.com/office/drawing/2014/main" id="{588DF86A-4B92-C4FE-3ECB-F62BBAF1E1F0}"/>
                </a:ext>
              </a:extLst>
            </p:cNvPr>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flipH="1" flipV="1">
              <a:off x="1965662" y="1611886"/>
              <a:ext cx="530098" cy="545048"/>
            </a:xfrm>
            <a:prstGeom prst="rect">
              <a:avLst/>
            </a:prstGeom>
          </p:spPr>
        </p:pic>
        <p:sp>
          <p:nvSpPr>
            <p:cNvPr id="4" name="CuadroTexto 3">
              <a:extLst>
                <a:ext uri="{FF2B5EF4-FFF2-40B4-BE49-F238E27FC236}">
                  <a16:creationId xmlns:a16="http://schemas.microsoft.com/office/drawing/2014/main" id="{A9EA5876-4585-A9D5-7EBC-AE3C44E40BA5}"/>
                </a:ext>
              </a:extLst>
            </p:cNvPr>
            <p:cNvSpPr txBox="1"/>
            <p:nvPr/>
          </p:nvSpPr>
          <p:spPr>
            <a:xfrm>
              <a:off x="2609698" y="2135875"/>
              <a:ext cx="7295606" cy="938719"/>
            </a:xfrm>
            <a:prstGeom prst="rect">
              <a:avLst/>
            </a:prstGeom>
            <a:noFill/>
          </p:spPr>
          <p:txBody>
            <a:bodyPr wrap="square">
              <a:spAutoFit/>
            </a:bodyPr>
            <a:lstStyle/>
            <a:p>
              <a:pPr marL="555625" marR="39370" lvl="0" indent="-285750" algn="just" defTabSz="912845"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US" sz="1500" b="0" i="0" u="none" strike="noStrike" kern="0" cap="none" spc="50" normalizeH="0" baseline="0" noProof="0" dirty="0">
                  <a:ln w="3175">
                    <a:noFill/>
                  </a:ln>
                  <a:solidFill>
                    <a:srgbClr val="4D4D4D"/>
                  </a:solidFill>
                  <a:effectLst/>
                  <a:uLnTx/>
                  <a:uFillTx/>
                  <a:latin typeface="AvantGarde Bk BT"/>
                  <a:ea typeface="+mn-ea"/>
                  <a:cs typeface="Times New Roman" panose="02020603050405020304" pitchFamily="18" charset="0"/>
                </a:rPr>
                <a:t>Templates for reporting, PPTs, ...</a:t>
              </a:r>
            </a:p>
            <a:p>
              <a:pPr marL="555625" marR="39370" lvl="0" indent="-285750" algn="just" defTabSz="912845"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lang="en-US" sz="1500" kern="0" spc="50" dirty="0">
                  <a:ln w="3175">
                    <a:noFill/>
                  </a:ln>
                  <a:solidFill>
                    <a:srgbClr val="4D4D4D"/>
                  </a:solidFill>
                  <a:latin typeface="AvantGarde Bk BT"/>
                  <a:cs typeface="Times New Roman" panose="02020603050405020304" pitchFamily="18" charset="0"/>
                </a:rPr>
                <a:t>Logos for Strategic goals and WGs / TFs</a:t>
              </a:r>
            </a:p>
            <a:p>
              <a:pPr marL="555625" marR="39370" lvl="0" indent="-285750" algn="just" defTabSz="912845"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US" sz="1500" b="0" i="0" u="none" strike="noStrike" kern="0" cap="none" spc="50" normalizeH="0" baseline="0" noProof="0" dirty="0">
                  <a:ln w="3175">
                    <a:noFill/>
                  </a:ln>
                  <a:solidFill>
                    <a:srgbClr val="4D4D4D"/>
                  </a:solidFill>
                  <a:effectLst/>
                  <a:uLnTx/>
                  <a:uFillTx/>
                  <a:latin typeface="AvantGarde Bk BT"/>
                  <a:ea typeface="+mn-ea"/>
                  <a:cs typeface="Times New Roman" panose="02020603050405020304" pitchFamily="18" charset="0"/>
                </a:rPr>
                <a:t>EUROSAI Brand book</a:t>
              </a:r>
            </a:p>
          </p:txBody>
        </p:sp>
      </p:grpSp>
      <p:sp>
        <p:nvSpPr>
          <p:cNvPr id="3" name="Create txt">
            <a:extLst>
              <a:ext uri="{FF2B5EF4-FFF2-40B4-BE49-F238E27FC236}">
                <a16:creationId xmlns:a16="http://schemas.microsoft.com/office/drawing/2014/main" id="{A3A33E73-4598-E6BB-56B6-93E0018CD51A}"/>
              </a:ext>
            </a:extLst>
          </p:cNvPr>
          <p:cNvSpPr txBox="1"/>
          <p:nvPr/>
        </p:nvSpPr>
        <p:spPr>
          <a:xfrm>
            <a:off x="221277" y="190967"/>
            <a:ext cx="7798773" cy="1103177"/>
          </a:xfrm>
          <a:prstGeom prst="rect">
            <a:avLst/>
          </a:prstGeom>
          <a:noFill/>
          <a:ln>
            <a:noFill/>
          </a:ln>
        </p:spPr>
        <p:txBody>
          <a:bodyPr wrap="square" lIns="68448" tIns="107342" rIns="134182" bIns="107342" rtlCol="0">
            <a:spAutoFit/>
          </a:bodyPr>
          <a:lstStyle>
            <a:defPPr>
              <a:defRPr lang="en-US"/>
            </a:defPPr>
            <a:lvl1pPr marR="0" lvl="0" indent="0" defTabSz="914400" fontAlgn="auto">
              <a:lnSpc>
                <a:spcPct val="90000"/>
              </a:lnSpc>
              <a:spcBef>
                <a:spcPct val="0"/>
              </a:spcBef>
              <a:spcAft>
                <a:spcPts val="600"/>
              </a:spcAft>
              <a:buClrTx/>
              <a:buSzTx/>
              <a:buFontTx/>
              <a:buNone/>
              <a:tabLst/>
              <a:defRPr kumimoji="0" sz="1600" b="1" i="0" u="none" strike="noStrike" kern="0" cap="none" spc="50" normalizeH="0" baseline="0">
                <a:ln w="3175">
                  <a:noFill/>
                </a:ln>
                <a:gradFill>
                  <a:gsLst>
                    <a:gs pos="17424">
                      <a:schemeClr val="accent3"/>
                    </a:gs>
                    <a:gs pos="61000">
                      <a:schemeClr val="accent3"/>
                    </a:gs>
                  </a:gsLst>
                  <a:lin ang="5400000" scaled="1"/>
                </a:gradFill>
                <a:effectLst/>
                <a:uLnTx/>
                <a:uFillTx/>
                <a:latin typeface="Segoe UI"/>
                <a:cs typeface="Segoe UI Semibold" panose="020B0702040204020203" pitchFamily="34" charset="0"/>
              </a:defRPr>
            </a:lvl1pPr>
          </a:lstStyle>
          <a:p>
            <a:pPr marL="534988" indent="-534988" defTabSz="912845">
              <a:lnSpc>
                <a:spcPct val="90000"/>
              </a:lnSpc>
              <a:spcAft>
                <a:spcPts val="600"/>
              </a:spcAft>
            </a:pPr>
            <a:r>
              <a:rPr lang="en-US" sz="3200" dirty="0">
                <a:solidFill>
                  <a:schemeClr val="accent1">
                    <a:lumMod val="75000"/>
                  </a:schemeClr>
                </a:solidFill>
                <a:latin typeface="AvantGarde Bk BT"/>
                <a:cs typeface="Times New Roman" panose="02020603050405020304" pitchFamily="18" charset="0"/>
              </a:rPr>
              <a:t>E.- </a:t>
            </a:r>
            <a:r>
              <a:rPr lang="en-US" sz="3200" dirty="0">
                <a:solidFill>
                  <a:srgbClr val="7E89A7"/>
                </a:solidFill>
                <a:latin typeface="AvantGarde Bk BT"/>
                <a:cs typeface="Times New Roman" panose="02020603050405020304" pitchFamily="18" charset="0"/>
              </a:rPr>
              <a:t>Fostering promotion of EUROSAI with </a:t>
            </a:r>
            <a:r>
              <a:rPr lang="en-US" sz="3200" dirty="0">
                <a:solidFill>
                  <a:schemeClr val="accent1">
                    <a:lumMod val="75000"/>
                  </a:schemeClr>
                </a:solidFill>
                <a:latin typeface="AvantGarde Bk BT"/>
                <a:cs typeface="Times New Roman" panose="02020603050405020304" pitchFamily="18" charset="0"/>
              </a:rPr>
              <a:t>practical tools</a:t>
            </a:r>
            <a:endParaRPr lang="en-GB" sz="3200" dirty="0">
              <a:solidFill>
                <a:schemeClr val="accent1">
                  <a:lumMod val="75000"/>
                </a:schemeClr>
              </a:solidFill>
              <a:latin typeface="AvantGarde Bk BT"/>
              <a:cs typeface="Times New Roman" panose="02020603050405020304" pitchFamily="18" charset="0"/>
            </a:endParaRPr>
          </a:p>
        </p:txBody>
      </p:sp>
    </p:spTree>
    <p:extLst>
      <p:ext uri="{BB962C8B-B14F-4D97-AF65-F5344CB8AC3E}">
        <p14:creationId xmlns:p14="http://schemas.microsoft.com/office/powerpoint/2010/main" val="1578119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11 Conector recto">
            <a:extLst>
              <a:ext uri="{FF2B5EF4-FFF2-40B4-BE49-F238E27FC236}">
                <a16:creationId xmlns:a16="http://schemas.microsoft.com/office/drawing/2014/main" id="{D2B6C9B4-554E-4519-B169-EB4851A79900}"/>
              </a:ext>
            </a:extLst>
          </p:cNvPr>
          <p:cNvCxnSpPr/>
          <p:nvPr/>
        </p:nvCxnSpPr>
        <p:spPr>
          <a:xfrm>
            <a:off x="2195736" y="6298543"/>
            <a:ext cx="6696744" cy="0"/>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Create txt">
            <a:extLst>
              <a:ext uri="{FF2B5EF4-FFF2-40B4-BE49-F238E27FC236}">
                <a16:creationId xmlns:a16="http://schemas.microsoft.com/office/drawing/2014/main" id="{7397EEA5-6170-436F-BB83-FC16E6C69F81}"/>
              </a:ext>
            </a:extLst>
          </p:cNvPr>
          <p:cNvSpPr txBox="1"/>
          <p:nvPr/>
        </p:nvSpPr>
        <p:spPr>
          <a:xfrm>
            <a:off x="3467219" y="2521902"/>
            <a:ext cx="5280620" cy="604579"/>
          </a:xfrm>
          <a:prstGeom prst="rect">
            <a:avLst/>
          </a:prstGeom>
          <a:noFill/>
          <a:ln>
            <a:noFill/>
          </a:ln>
        </p:spPr>
        <p:txBody>
          <a:bodyPr wrap="square" lIns="68448" tIns="107342" rIns="134182" bIns="107342" rtlCol="0">
            <a:spAutoFit/>
          </a:bodyPr>
          <a:lstStyle>
            <a:defPPr>
              <a:defRPr lang="en-US"/>
            </a:defPPr>
            <a:lvl1pPr marR="0" lvl="0" indent="0" defTabSz="914400" fontAlgn="auto">
              <a:lnSpc>
                <a:spcPct val="90000"/>
              </a:lnSpc>
              <a:spcBef>
                <a:spcPct val="0"/>
              </a:spcBef>
              <a:spcAft>
                <a:spcPts val="600"/>
              </a:spcAft>
              <a:buClrTx/>
              <a:buSzTx/>
              <a:buFontTx/>
              <a:buNone/>
              <a:tabLst/>
              <a:defRPr kumimoji="0" sz="1600" b="1" i="0" u="none" strike="noStrike" kern="0" cap="none" spc="50" normalizeH="0" baseline="0">
                <a:ln w="3175">
                  <a:noFill/>
                </a:ln>
                <a:gradFill>
                  <a:gsLst>
                    <a:gs pos="17424">
                      <a:schemeClr val="accent3"/>
                    </a:gs>
                    <a:gs pos="61000">
                      <a:schemeClr val="accent3"/>
                    </a:gs>
                  </a:gsLst>
                  <a:lin ang="5400000" scaled="1"/>
                </a:gradFill>
                <a:effectLst/>
                <a:uLnTx/>
                <a:uFillTx/>
                <a:latin typeface="Segoe UI"/>
                <a:cs typeface="Segoe UI Semibold" panose="020B0702040204020203" pitchFamily="34" charset="0"/>
              </a:defRPr>
            </a:lvl1pPr>
          </a:lstStyle>
          <a:p>
            <a:pPr marL="0" marR="0" lvl="0" indent="0" algn="l" defTabSz="684442" rtl="0" eaLnBrk="1" fontAlgn="auto" latinLnBrk="0" hangingPunct="1">
              <a:lnSpc>
                <a:spcPct val="90000"/>
              </a:lnSpc>
              <a:spcBef>
                <a:spcPct val="0"/>
              </a:spcBef>
              <a:spcAft>
                <a:spcPts val="441"/>
              </a:spcAft>
              <a:buClrTx/>
              <a:buSzTx/>
              <a:buFontTx/>
              <a:buNone/>
              <a:tabLst/>
              <a:defRPr/>
            </a:pPr>
            <a:r>
              <a:rPr kumimoji="0" lang="en-GB" sz="2800" b="0" i="0" u="none" strike="noStrike" kern="0" cap="none" spc="50" normalizeH="0" baseline="0" noProof="0" dirty="0">
                <a:ln w="3175">
                  <a:noFill/>
                </a:ln>
                <a:solidFill>
                  <a:srgbClr val="7E89A7"/>
                </a:solidFill>
                <a:effectLst/>
                <a:uLnTx/>
                <a:uFillTx/>
                <a:latin typeface="AvantGarde Bk BT"/>
                <a:ea typeface="+mn-ea"/>
                <a:cs typeface="Times New Roman" panose="02020603050405020304" pitchFamily="18" charset="0"/>
              </a:rPr>
              <a:t>Thank you for your attention!  </a:t>
            </a:r>
          </a:p>
        </p:txBody>
      </p:sp>
      <p:sp>
        <p:nvSpPr>
          <p:cNvPr id="4" name="10 Rectángulo">
            <a:extLst>
              <a:ext uri="{FF2B5EF4-FFF2-40B4-BE49-F238E27FC236}">
                <a16:creationId xmlns:a16="http://schemas.microsoft.com/office/drawing/2014/main" id="{8A2E29A9-CD7F-8DA2-66DD-7F96F3341E03}"/>
              </a:ext>
            </a:extLst>
          </p:cNvPr>
          <p:cNvSpPr/>
          <p:nvPr/>
        </p:nvSpPr>
        <p:spPr>
          <a:xfrm>
            <a:off x="4715691" y="4869160"/>
            <a:ext cx="4021072" cy="646260"/>
          </a:xfrm>
          <a:prstGeom prst="rect">
            <a:avLst/>
          </a:prstGeom>
        </p:spPr>
        <p:txBody>
          <a:bodyPr wrap="square" lIns="91371" tIns="45685" rIns="91371" bIns="45685">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50" normalizeH="0" baseline="0" noProof="0" dirty="0">
                <a:ln w="3175">
                  <a:noFill/>
                </a:ln>
                <a:solidFill>
                  <a:srgbClr val="4D4D4D"/>
                </a:solidFill>
                <a:effectLst/>
                <a:uLnTx/>
                <a:uFillTx/>
                <a:latin typeface="AvantGarde Bk BT"/>
                <a:ea typeface="+mn-ea"/>
                <a:cs typeface="Times New Roman" panose="02020603050405020304" pitchFamily="18" charset="0"/>
              </a:rPr>
              <a:t>61</a:t>
            </a:r>
            <a:r>
              <a:rPr kumimoji="0" lang="en-US" sz="1800" b="0" i="0" u="none" strike="noStrike" kern="0" cap="none" spc="50" normalizeH="0" baseline="30000" noProof="0" dirty="0">
                <a:ln w="3175">
                  <a:noFill/>
                </a:ln>
                <a:solidFill>
                  <a:srgbClr val="4D4D4D"/>
                </a:solidFill>
                <a:effectLst/>
                <a:uLnTx/>
                <a:uFillTx/>
                <a:latin typeface="AvantGarde Bk BT"/>
                <a:ea typeface="+mn-ea"/>
                <a:cs typeface="Times New Roman" panose="02020603050405020304" pitchFamily="18" charset="0"/>
              </a:rPr>
              <a:t>st</a:t>
            </a:r>
            <a:r>
              <a:rPr kumimoji="0" lang="en-US" sz="1800" b="0" i="0" u="none" strike="noStrike" kern="0" cap="none" spc="50" normalizeH="0" baseline="0" noProof="0" dirty="0">
                <a:ln w="3175">
                  <a:noFill/>
                </a:ln>
                <a:solidFill>
                  <a:srgbClr val="4D4D4D"/>
                </a:solidFill>
                <a:effectLst/>
                <a:uLnTx/>
                <a:uFillTx/>
                <a:latin typeface="AvantGarde Bk BT"/>
                <a:ea typeface="+mn-ea"/>
                <a:cs typeface="Times New Roman" panose="02020603050405020304" pitchFamily="18" charset="0"/>
              </a:rPr>
              <a:t> Governing Board Meeting</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50" normalizeH="0" baseline="0" noProof="0" dirty="0">
                <a:ln w="3175">
                  <a:noFill/>
                </a:ln>
                <a:solidFill>
                  <a:srgbClr val="4D4D4D"/>
                </a:solidFill>
                <a:effectLst/>
                <a:uLnTx/>
                <a:uFillTx/>
                <a:latin typeface="AvantGarde Bk BT"/>
                <a:ea typeface="+mn-ea"/>
                <a:cs typeface="Times New Roman" panose="02020603050405020304" pitchFamily="18" charset="0"/>
              </a:rPr>
              <a:t>e-meeting, 27</a:t>
            </a:r>
            <a:r>
              <a:rPr kumimoji="0" lang="en-US" sz="1800" b="0" i="0" u="none" strike="noStrike" kern="0" cap="none" spc="50" normalizeH="0" baseline="30000" noProof="0" dirty="0">
                <a:ln w="3175">
                  <a:noFill/>
                </a:ln>
                <a:solidFill>
                  <a:srgbClr val="4D4D4D"/>
                </a:solidFill>
                <a:effectLst/>
                <a:uLnTx/>
                <a:uFillTx/>
                <a:latin typeface="AvantGarde Bk BT"/>
                <a:ea typeface="+mn-ea"/>
                <a:cs typeface="Times New Roman" panose="02020603050405020304" pitchFamily="18" charset="0"/>
              </a:rPr>
              <a:t>th</a:t>
            </a:r>
            <a:r>
              <a:rPr kumimoji="0" lang="en-US" sz="1800" b="0" i="0" u="none" strike="noStrike" kern="0" cap="none" spc="50" normalizeH="0" baseline="0" noProof="0" dirty="0">
                <a:ln w="3175">
                  <a:noFill/>
                </a:ln>
                <a:solidFill>
                  <a:srgbClr val="4D4D4D"/>
                </a:solidFill>
                <a:effectLst/>
                <a:uLnTx/>
                <a:uFillTx/>
                <a:latin typeface="AvantGarde Bk BT"/>
                <a:ea typeface="+mn-ea"/>
                <a:cs typeface="Times New Roman" panose="02020603050405020304" pitchFamily="18" charset="0"/>
              </a:rPr>
              <a:t> May 2024</a:t>
            </a:r>
          </a:p>
        </p:txBody>
      </p:sp>
    </p:spTree>
    <p:extLst>
      <p:ext uri="{BB962C8B-B14F-4D97-AF65-F5344CB8AC3E}">
        <p14:creationId xmlns:p14="http://schemas.microsoft.com/office/powerpoint/2010/main" val="255432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C795E1C-7F1A-4DB7-8D79-18B547AED14F}"/>
              </a:ext>
            </a:extLst>
          </p:cNvPr>
          <p:cNvSpPr txBox="1"/>
          <p:nvPr/>
        </p:nvSpPr>
        <p:spPr>
          <a:xfrm>
            <a:off x="532807" y="292273"/>
            <a:ext cx="6197025" cy="595932"/>
          </a:xfrm>
          <a:prstGeom prst="rect">
            <a:avLst/>
          </a:prstGeom>
          <a:noFill/>
        </p:spPr>
        <p:txBody>
          <a:bodyPr wrap="square" rtlCol="0">
            <a:spAutoFit/>
          </a:bodyPr>
          <a:lstStyle/>
          <a:p>
            <a:pPr defTabSz="914400">
              <a:lnSpc>
                <a:spcPct val="107000"/>
              </a:lnSpc>
              <a:spcBef>
                <a:spcPct val="0"/>
              </a:spcBef>
              <a:spcAft>
                <a:spcPts val="800"/>
              </a:spcAft>
            </a:pPr>
            <a:r>
              <a:rPr lang="ibb-NG" sz="3200" kern="0" spc="50" dirty="0">
                <a:ln w="3175">
                  <a:noFill/>
                </a:ln>
                <a:solidFill>
                  <a:srgbClr val="7E89A7"/>
                </a:solidFill>
                <a:latin typeface="AvantGarde Bk BT"/>
                <a:cs typeface="Times New Roman" panose="02020603050405020304" pitchFamily="18" charset="0"/>
              </a:rPr>
              <a:t>AUDIENCES OF EUROSAI</a:t>
            </a:r>
          </a:p>
        </p:txBody>
      </p:sp>
      <p:graphicFrame>
        <p:nvGraphicFramePr>
          <p:cNvPr id="6" name="Diagrama 5">
            <a:extLst>
              <a:ext uri="{FF2B5EF4-FFF2-40B4-BE49-F238E27FC236}">
                <a16:creationId xmlns:a16="http://schemas.microsoft.com/office/drawing/2014/main" id="{8A6E956E-E69A-407E-A1FD-3512B89420C9}"/>
              </a:ext>
            </a:extLst>
          </p:cNvPr>
          <p:cNvGraphicFramePr/>
          <p:nvPr>
            <p:extLst>
              <p:ext uri="{D42A27DB-BD31-4B8C-83A1-F6EECF244321}">
                <p14:modId xmlns:p14="http://schemas.microsoft.com/office/powerpoint/2010/main" val="4104328941"/>
              </p:ext>
            </p:extLst>
          </p:nvPr>
        </p:nvGraphicFramePr>
        <p:xfrm>
          <a:off x="906624" y="1393000"/>
          <a:ext cx="7330751" cy="4770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3 Imagen">
            <a:extLst>
              <a:ext uri="{FF2B5EF4-FFF2-40B4-BE49-F238E27FC236}">
                <a16:creationId xmlns:a16="http://schemas.microsoft.com/office/drawing/2014/main" id="{072953A4-46BC-40CC-83C5-EF314F0B1B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83117" y="402588"/>
            <a:ext cx="2560883" cy="947526"/>
          </a:xfrm>
          <a:prstGeom prst="rect">
            <a:avLst/>
          </a:prstGeom>
        </p:spPr>
      </p:pic>
    </p:spTree>
    <p:extLst>
      <p:ext uri="{BB962C8B-B14F-4D97-AF65-F5344CB8AC3E}">
        <p14:creationId xmlns:p14="http://schemas.microsoft.com/office/powerpoint/2010/main" val="2178769483"/>
      </p:ext>
    </p:extLst>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5FA7A09-A689-464D-802E-E35AE7B28048}"/>
              </a:ext>
            </a:extLst>
          </p:cNvPr>
          <p:cNvSpPr>
            <a:spLocks noGrp="1"/>
          </p:cNvSpPr>
          <p:nvPr>
            <p:ph type="sldNum" sz="quarter" idx="12"/>
          </p:nvPr>
        </p:nvSpPr>
        <p:spPr>
          <a:xfrm>
            <a:off x="7881315" y="6356351"/>
            <a:ext cx="643365" cy="365125"/>
          </a:xfrm>
        </p:spPr>
        <p:txBody>
          <a:bodyPr/>
          <a:lstStyle/>
          <a:p>
            <a:fld id="{B54B1FDD-11C7-4DDC-8BAD-6E79D4283405}" type="slidenum">
              <a:rPr lang="es-ES" smtClean="0"/>
              <a:pPr/>
              <a:t>4</a:t>
            </a:fld>
            <a:endParaRPr lang="es-ES" dirty="0"/>
          </a:p>
        </p:txBody>
      </p:sp>
      <p:grpSp>
        <p:nvGrpSpPr>
          <p:cNvPr id="3" name="Grupo 2">
            <a:extLst>
              <a:ext uri="{FF2B5EF4-FFF2-40B4-BE49-F238E27FC236}">
                <a16:creationId xmlns:a16="http://schemas.microsoft.com/office/drawing/2014/main" id="{52403953-CB11-4324-9A69-E38BC4C13F1E}"/>
              </a:ext>
            </a:extLst>
          </p:cNvPr>
          <p:cNvGrpSpPr/>
          <p:nvPr/>
        </p:nvGrpSpPr>
        <p:grpSpPr>
          <a:xfrm>
            <a:off x="2092555" y="1826942"/>
            <a:ext cx="4332437" cy="3235422"/>
            <a:chOff x="2401118" y="1887607"/>
            <a:chExt cx="4187631" cy="2950507"/>
          </a:xfrm>
        </p:grpSpPr>
        <p:grpSp>
          <p:nvGrpSpPr>
            <p:cNvPr id="4" name="Grupo 3">
              <a:extLst>
                <a:ext uri="{FF2B5EF4-FFF2-40B4-BE49-F238E27FC236}">
                  <a16:creationId xmlns:a16="http://schemas.microsoft.com/office/drawing/2014/main" id="{23A8C515-611F-4839-93AE-C31D1A30219B}"/>
                </a:ext>
              </a:extLst>
            </p:cNvPr>
            <p:cNvGrpSpPr/>
            <p:nvPr/>
          </p:nvGrpSpPr>
          <p:grpSpPr>
            <a:xfrm>
              <a:off x="2428011" y="1889497"/>
              <a:ext cx="1142649" cy="1044677"/>
              <a:chOff x="1797083" y="2507932"/>
              <a:chExt cx="1142649" cy="1044677"/>
            </a:xfrm>
          </p:grpSpPr>
          <p:pic>
            <p:nvPicPr>
              <p:cNvPr id="17" name="Imagen 16">
                <a:extLst>
                  <a:ext uri="{FF2B5EF4-FFF2-40B4-BE49-F238E27FC236}">
                    <a16:creationId xmlns:a16="http://schemas.microsoft.com/office/drawing/2014/main" id="{C77EE3CA-26BF-4CB7-9A17-E89FE559D404}"/>
                  </a:ext>
                </a:extLst>
              </p:cNvPr>
              <p:cNvPicPr/>
              <p:nvPr/>
            </p:nvPicPr>
            <p:blipFill rotWithShape="1">
              <a:blip r:embed="rId3" cstate="print">
                <a:extLst>
                  <a:ext uri="{28A0092B-C50C-407E-A947-70E740481C1C}">
                    <a14:useLocalDpi xmlns:a14="http://schemas.microsoft.com/office/drawing/2010/main" val="0"/>
                  </a:ext>
                </a:extLst>
              </a:blip>
              <a:srcRect l="-200" t="-669" r="82797" b="56280"/>
              <a:stretch/>
            </p:blipFill>
            <p:spPr bwMode="auto">
              <a:xfrm>
                <a:off x="1797083" y="2507932"/>
                <a:ext cx="1129665" cy="1032155"/>
              </a:xfrm>
              <a:prstGeom prst="rect">
                <a:avLst/>
              </a:prstGeom>
              <a:noFill/>
              <a:ln>
                <a:noFill/>
              </a:ln>
              <a:extLst>
                <a:ext uri="{53640926-AAD7-44D8-BBD7-CCE9431645EC}">
                  <a14:shadowObscured xmlns:a14="http://schemas.microsoft.com/office/drawing/2010/main"/>
                </a:ext>
              </a:extLst>
            </p:spPr>
          </p:pic>
          <p:sp>
            <p:nvSpPr>
              <p:cNvPr id="18" name="Rectángulo 17">
                <a:extLst>
                  <a:ext uri="{FF2B5EF4-FFF2-40B4-BE49-F238E27FC236}">
                    <a16:creationId xmlns:a16="http://schemas.microsoft.com/office/drawing/2014/main" id="{0CDF6C06-37CA-467D-930B-1530297295AF}"/>
                  </a:ext>
                </a:extLst>
              </p:cNvPr>
              <p:cNvSpPr/>
              <p:nvPr/>
            </p:nvSpPr>
            <p:spPr>
              <a:xfrm>
                <a:off x="2538484" y="3142756"/>
                <a:ext cx="401248" cy="409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upo 4">
              <a:extLst>
                <a:ext uri="{FF2B5EF4-FFF2-40B4-BE49-F238E27FC236}">
                  <a16:creationId xmlns:a16="http://schemas.microsoft.com/office/drawing/2014/main" id="{16828EEC-8CB5-441F-9C21-841B193C1315}"/>
                </a:ext>
              </a:extLst>
            </p:cNvPr>
            <p:cNvGrpSpPr/>
            <p:nvPr/>
          </p:nvGrpSpPr>
          <p:grpSpPr>
            <a:xfrm>
              <a:off x="2401118" y="3895019"/>
              <a:ext cx="1129665" cy="896342"/>
              <a:chOff x="2479075" y="1356833"/>
              <a:chExt cx="1129665" cy="896342"/>
            </a:xfrm>
          </p:grpSpPr>
          <p:pic>
            <p:nvPicPr>
              <p:cNvPr id="15" name="Imagen 14">
                <a:extLst>
                  <a:ext uri="{FF2B5EF4-FFF2-40B4-BE49-F238E27FC236}">
                    <a16:creationId xmlns:a16="http://schemas.microsoft.com/office/drawing/2014/main" id="{71DD9758-5FA4-43C3-B040-EA1A08CFC5FD}"/>
                  </a:ext>
                </a:extLst>
              </p:cNvPr>
              <p:cNvPicPr/>
              <p:nvPr/>
            </p:nvPicPr>
            <p:blipFill rotWithShape="1">
              <a:blip r:embed="rId3" cstate="print">
                <a:extLst>
                  <a:ext uri="{28A0092B-C50C-407E-A947-70E740481C1C}">
                    <a14:useLocalDpi xmlns:a14="http://schemas.microsoft.com/office/drawing/2010/main" val="0"/>
                  </a:ext>
                </a:extLst>
              </a:blip>
              <a:srcRect t="42699" r="82597" b="20776"/>
              <a:stretch/>
            </p:blipFill>
            <p:spPr bwMode="auto">
              <a:xfrm>
                <a:off x="2479075" y="1403874"/>
                <a:ext cx="1129665" cy="849301"/>
              </a:xfrm>
              <a:prstGeom prst="rect">
                <a:avLst/>
              </a:prstGeom>
              <a:noFill/>
              <a:ln>
                <a:noFill/>
              </a:ln>
              <a:extLst>
                <a:ext uri="{53640926-AAD7-44D8-BBD7-CCE9431645EC}">
                  <a14:shadowObscured xmlns:a14="http://schemas.microsoft.com/office/drawing/2010/main"/>
                </a:ext>
              </a:extLst>
            </p:spPr>
          </p:pic>
          <p:sp>
            <p:nvSpPr>
              <p:cNvPr id="16" name="Rectángulo 15">
                <a:extLst>
                  <a:ext uri="{FF2B5EF4-FFF2-40B4-BE49-F238E27FC236}">
                    <a16:creationId xmlns:a16="http://schemas.microsoft.com/office/drawing/2014/main" id="{B087B058-831B-4883-A614-DEF679B06445}"/>
                  </a:ext>
                </a:extLst>
              </p:cNvPr>
              <p:cNvSpPr/>
              <p:nvPr/>
            </p:nvSpPr>
            <p:spPr>
              <a:xfrm>
                <a:off x="3207492" y="1356833"/>
                <a:ext cx="401248" cy="44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upo 5">
              <a:extLst>
                <a:ext uri="{FF2B5EF4-FFF2-40B4-BE49-F238E27FC236}">
                  <a16:creationId xmlns:a16="http://schemas.microsoft.com/office/drawing/2014/main" id="{AF7B00C5-17C3-4D87-AC7A-162F61597C30}"/>
                </a:ext>
              </a:extLst>
            </p:cNvPr>
            <p:cNvGrpSpPr/>
            <p:nvPr/>
          </p:nvGrpSpPr>
          <p:grpSpPr>
            <a:xfrm>
              <a:off x="5634641" y="1887607"/>
              <a:ext cx="936876" cy="1015139"/>
              <a:chOff x="6309888" y="1281709"/>
              <a:chExt cx="936876" cy="1015139"/>
            </a:xfrm>
          </p:grpSpPr>
          <p:pic>
            <p:nvPicPr>
              <p:cNvPr id="13" name="Imagen 12">
                <a:extLst>
                  <a:ext uri="{FF2B5EF4-FFF2-40B4-BE49-F238E27FC236}">
                    <a16:creationId xmlns:a16="http://schemas.microsoft.com/office/drawing/2014/main" id="{0C4504A6-E0C2-4330-B706-25C46971DCBE}"/>
                  </a:ext>
                </a:extLst>
              </p:cNvPr>
              <p:cNvPicPr/>
              <p:nvPr/>
            </p:nvPicPr>
            <p:blipFill rotWithShape="1">
              <a:blip r:embed="rId4" cstate="print">
                <a:extLst>
                  <a:ext uri="{28A0092B-C50C-407E-A947-70E740481C1C}">
                    <a14:useLocalDpi xmlns:a14="http://schemas.microsoft.com/office/drawing/2010/main" val="0"/>
                  </a:ext>
                </a:extLst>
              </a:blip>
              <a:srcRect l="16705" t="-1" r="69484" b="57582"/>
              <a:stretch/>
            </p:blipFill>
            <p:spPr bwMode="auto">
              <a:xfrm>
                <a:off x="6343794" y="1281709"/>
                <a:ext cx="902970" cy="1003658"/>
              </a:xfrm>
              <a:prstGeom prst="rect">
                <a:avLst/>
              </a:prstGeom>
              <a:noFill/>
              <a:ln>
                <a:noFill/>
              </a:ln>
              <a:extLst>
                <a:ext uri="{53640926-AAD7-44D8-BBD7-CCE9431645EC}">
                  <a14:shadowObscured xmlns:a14="http://schemas.microsoft.com/office/drawing/2010/main"/>
                </a:ext>
              </a:extLst>
            </p:spPr>
          </p:pic>
          <p:sp>
            <p:nvSpPr>
              <p:cNvPr id="14" name="Rectángulo 13">
                <a:extLst>
                  <a:ext uri="{FF2B5EF4-FFF2-40B4-BE49-F238E27FC236}">
                    <a16:creationId xmlns:a16="http://schemas.microsoft.com/office/drawing/2014/main" id="{22FFFCA2-A071-41FB-A880-84874C04069E}"/>
                  </a:ext>
                </a:extLst>
              </p:cNvPr>
              <p:cNvSpPr/>
              <p:nvPr/>
            </p:nvSpPr>
            <p:spPr>
              <a:xfrm>
                <a:off x="6309888" y="1865967"/>
                <a:ext cx="401248" cy="430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upo 6">
              <a:extLst>
                <a:ext uri="{FF2B5EF4-FFF2-40B4-BE49-F238E27FC236}">
                  <a16:creationId xmlns:a16="http://schemas.microsoft.com/office/drawing/2014/main" id="{AF854781-F85D-46DA-BB45-ED77EB9A1FFB}"/>
                </a:ext>
              </a:extLst>
            </p:cNvPr>
            <p:cNvGrpSpPr/>
            <p:nvPr/>
          </p:nvGrpSpPr>
          <p:grpSpPr>
            <a:xfrm>
              <a:off x="5659532" y="3884094"/>
              <a:ext cx="929217" cy="909530"/>
              <a:chOff x="4601853" y="2246699"/>
              <a:chExt cx="929217" cy="909530"/>
            </a:xfrm>
          </p:grpSpPr>
          <p:pic>
            <p:nvPicPr>
              <p:cNvPr id="11" name="Imagen 10">
                <a:extLst>
                  <a:ext uri="{FF2B5EF4-FFF2-40B4-BE49-F238E27FC236}">
                    <a16:creationId xmlns:a16="http://schemas.microsoft.com/office/drawing/2014/main" id="{BA1198F9-A402-4FC8-9571-516010C5A3F9}"/>
                  </a:ext>
                </a:extLst>
              </p:cNvPr>
              <p:cNvPicPr/>
              <p:nvPr/>
            </p:nvPicPr>
            <p:blipFill rotWithShape="1">
              <a:blip r:embed="rId4" cstate="print">
                <a:extLst>
                  <a:ext uri="{28A0092B-C50C-407E-A947-70E740481C1C}">
                    <a14:useLocalDpi xmlns:a14="http://schemas.microsoft.com/office/drawing/2010/main" val="0"/>
                  </a:ext>
                </a:extLst>
              </a:blip>
              <a:srcRect l="16705" t="42418" r="69484" b="20776"/>
              <a:stretch/>
            </p:blipFill>
            <p:spPr bwMode="auto">
              <a:xfrm>
                <a:off x="4628100" y="2285367"/>
                <a:ext cx="902970" cy="870862"/>
              </a:xfrm>
              <a:prstGeom prst="rect">
                <a:avLst/>
              </a:prstGeom>
              <a:noFill/>
              <a:ln>
                <a:noFill/>
              </a:ln>
              <a:extLst>
                <a:ext uri="{53640926-AAD7-44D8-BBD7-CCE9431645EC}">
                  <a14:shadowObscured xmlns:a14="http://schemas.microsoft.com/office/drawing/2010/main"/>
                </a:ext>
              </a:extLst>
            </p:spPr>
          </p:pic>
          <p:sp>
            <p:nvSpPr>
              <p:cNvPr id="12" name="Rectángulo 11">
                <a:extLst>
                  <a:ext uri="{FF2B5EF4-FFF2-40B4-BE49-F238E27FC236}">
                    <a16:creationId xmlns:a16="http://schemas.microsoft.com/office/drawing/2014/main" id="{609D7E25-26B9-4DC4-902A-2475C8706CE9}"/>
                  </a:ext>
                </a:extLst>
              </p:cNvPr>
              <p:cNvSpPr/>
              <p:nvPr/>
            </p:nvSpPr>
            <p:spPr>
              <a:xfrm>
                <a:off x="4601853" y="2246699"/>
                <a:ext cx="401248" cy="430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upo 7">
              <a:extLst>
                <a:ext uri="{FF2B5EF4-FFF2-40B4-BE49-F238E27FC236}">
                  <a16:creationId xmlns:a16="http://schemas.microsoft.com/office/drawing/2014/main" id="{2E50038D-D9A4-4555-9BBA-F6E717F5E71F}"/>
                </a:ext>
              </a:extLst>
            </p:cNvPr>
            <p:cNvGrpSpPr/>
            <p:nvPr/>
          </p:nvGrpSpPr>
          <p:grpSpPr>
            <a:xfrm>
              <a:off x="2926165" y="2165761"/>
              <a:ext cx="3397848" cy="2672353"/>
              <a:chOff x="2674387" y="2067258"/>
              <a:chExt cx="3397848" cy="2672353"/>
            </a:xfrm>
          </p:grpSpPr>
          <p:sp>
            <p:nvSpPr>
              <p:cNvPr id="9" name="CuadroTexto 8">
                <a:extLst>
                  <a:ext uri="{FF2B5EF4-FFF2-40B4-BE49-F238E27FC236}">
                    <a16:creationId xmlns:a16="http://schemas.microsoft.com/office/drawing/2014/main" id="{F4C37AF4-11E1-44A2-A066-848771D66E20}"/>
                  </a:ext>
                </a:extLst>
              </p:cNvPr>
              <p:cNvSpPr txBox="1"/>
              <p:nvPr/>
            </p:nvSpPr>
            <p:spPr>
              <a:xfrm>
                <a:off x="2709395" y="2067258"/>
                <a:ext cx="3269972" cy="926407"/>
              </a:xfrm>
              <a:prstGeom prst="rect">
                <a:avLst/>
              </a:prstGeom>
              <a:noFill/>
            </p:spPr>
            <p:txBody>
              <a:bodyPr wrap="square" lIns="182880" tIns="146304" rIns="182880" bIns="146304" rtlCol="0">
                <a:spAutoFit/>
              </a:bodyPr>
              <a:lstStyle/>
              <a:p>
                <a:pPr algn="ctr" defTabSz="912845">
                  <a:lnSpc>
                    <a:spcPct val="90000"/>
                  </a:lnSpc>
                  <a:spcAft>
                    <a:spcPts val="600"/>
                  </a:spcAft>
                </a:pPr>
                <a:r>
                  <a:rPr lang="en-GB" sz="2000" b="1" dirty="0">
                    <a:solidFill>
                      <a:schemeClr val="accent1">
                        <a:lumMod val="75000"/>
                      </a:schemeClr>
                    </a:solidFill>
                    <a:latin typeface="Segoe UI"/>
                  </a:rPr>
                  <a:t>ESP 2017-2024 </a:t>
                </a:r>
              </a:p>
              <a:p>
                <a:pPr algn="ctr" defTabSz="912845">
                  <a:lnSpc>
                    <a:spcPct val="90000"/>
                  </a:lnSpc>
                  <a:spcAft>
                    <a:spcPts val="600"/>
                  </a:spcAft>
                </a:pPr>
                <a:r>
                  <a:rPr lang="en-GB" sz="2000" b="1" dirty="0">
                    <a:solidFill>
                      <a:schemeClr val="accent1">
                        <a:lumMod val="75000"/>
                      </a:schemeClr>
                    </a:solidFill>
                    <a:latin typeface="Segoe UI"/>
                  </a:rPr>
                  <a:t>Guiding principle </a:t>
                </a:r>
              </a:p>
            </p:txBody>
          </p:sp>
          <p:sp>
            <p:nvSpPr>
              <p:cNvPr id="10" name="CuadroTexto 9">
                <a:extLst>
                  <a:ext uri="{FF2B5EF4-FFF2-40B4-BE49-F238E27FC236}">
                    <a16:creationId xmlns:a16="http://schemas.microsoft.com/office/drawing/2014/main" id="{A3D63566-3ADC-4D5A-B45C-529E36EAF363}"/>
                  </a:ext>
                </a:extLst>
              </p:cNvPr>
              <p:cNvSpPr txBox="1"/>
              <p:nvPr/>
            </p:nvSpPr>
            <p:spPr>
              <a:xfrm>
                <a:off x="2674387" y="2796002"/>
                <a:ext cx="3397848" cy="1943609"/>
              </a:xfrm>
              <a:prstGeom prst="rect">
                <a:avLst/>
              </a:prstGeom>
              <a:noFill/>
            </p:spPr>
            <p:txBody>
              <a:bodyPr wrap="square" lIns="182880" tIns="146304" rIns="182880" bIns="146304" rtlCol="0">
                <a:spAutoFit/>
              </a:bodyPr>
              <a:lstStyle/>
              <a:p>
                <a:pPr algn="just" defTabSz="912845">
                  <a:lnSpc>
                    <a:spcPct val="90000"/>
                  </a:lnSpc>
                  <a:spcAft>
                    <a:spcPts val="600"/>
                  </a:spcAft>
                </a:pPr>
                <a:r>
                  <a:rPr lang="en-GB" sz="1700" dirty="0">
                    <a:solidFill>
                      <a:schemeClr val="accent3">
                        <a:lumMod val="75000"/>
                      </a:schemeClr>
                    </a:solidFill>
                    <a:latin typeface="Segoe UI"/>
                  </a:rPr>
                  <a:t>“To </a:t>
                </a:r>
                <a:r>
                  <a:rPr lang="en-GB" sz="1700" b="1" dirty="0">
                    <a:solidFill>
                      <a:schemeClr val="accent3">
                        <a:lumMod val="75000"/>
                      </a:schemeClr>
                    </a:solidFill>
                    <a:latin typeface="Segoe UI"/>
                  </a:rPr>
                  <a:t>promote</a:t>
                </a:r>
                <a:r>
                  <a:rPr lang="en-GB" sz="1700" dirty="0">
                    <a:solidFill>
                      <a:schemeClr val="accent3">
                        <a:lumMod val="75000"/>
                      </a:schemeClr>
                    </a:solidFill>
                    <a:latin typeface="Segoe UI"/>
                  </a:rPr>
                  <a:t> </a:t>
                </a:r>
                <a:r>
                  <a:rPr lang="en-GB" sz="1700" b="1" dirty="0">
                    <a:solidFill>
                      <a:schemeClr val="accent3">
                        <a:lumMod val="75000"/>
                      </a:schemeClr>
                    </a:solidFill>
                    <a:latin typeface="Segoe UI"/>
                  </a:rPr>
                  <a:t>increased member participation </a:t>
                </a:r>
                <a:r>
                  <a:rPr lang="en-GB" sz="1700" dirty="0">
                    <a:solidFill>
                      <a:schemeClr val="accent3">
                        <a:lumMod val="75000"/>
                      </a:schemeClr>
                    </a:solidFill>
                    <a:latin typeface="Segoe UI"/>
                  </a:rPr>
                  <a:t>and </a:t>
                </a:r>
                <a:r>
                  <a:rPr lang="en-GB" sz="1700" b="1" dirty="0">
                    <a:solidFill>
                      <a:schemeClr val="accent3">
                        <a:lumMod val="75000"/>
                      </a:schemeClr>
                    </a:solidFill>
                    <a:latin typeface="Segoe UI"/>
                  </a:rPr>
                  <a:t>extend the value of EUROSAI’s activities </a:t>
                </a:r>
                <a:r>
                  <a:rPr lang="en-GB" sz="1700" dirty="0">
                    <a:solidFill>
                      <a:schemeClr val="accent3">
                        <a:lumMod val="75000"/>
                      </a:schemeClr>
                    </a:solidFill>
                    <a:latin typeface="Segoe UI"/>
                  </a:rPr>
                  <a:t>among its members and other stakeholders through enhanced communications”</a:t>
                </a:r>
              </a:p>
            </p:txBody>
          </p:sp>
        </p:grpSp>
      </p:grpSp>
      <p:grpSp>
        <p:nvGrpSpPr>
          <p:cNvPr id="108" name="Grupo 107">
            <a:extLst>
              <a:ext uri="{FF2B5EF4-FFF2-40B4-BE49-F238E27FC236}">
                <a16:creationId xmlns:a16="http://schemas.microsoft.com/office/drawing/2014/main" id="{A318C59A-E853-4491-B743-D8D979C3D258}"/>
              </a:ext>
            </a:extLst>
          </p:cNvPr>
          <p:cNvGrpSpPr/>
          <p:nvPr/>
        </p:nvGrpSpPr>
        <p:grpSpPr>
          <a:xfrm>
            <a:off x="243869" y="1126026"/>
            <a:ext cx="1667430" cy="1542556"/>
            <a:chOff x="269115" y="1142063"/>
            <a:chExt cx="1929854" cy="1208790"/>
          </a:xfrm>
        </p:grpSpPr>
        <p:grpSp>
          <p:nvGrpSpPr>
            <p:cNvPr id="92" name="Grupo 91">
              <a:extLst>
                <a:ext uri="{FF2B5EF4-FFF2-40B4-BE49-F238E27FC236}">
                  <a16:creationId xmlns:a16="http://schemas.microsoft.com/office/drawing/2014/main" id="{AEECBCF4-0CEB-464D-99A8-BAD3E8A48FC5}"/>
                </a:ext>
              </a:extLst>
            </p:cNvPr>
            <p:cNvGrpSpPr/>
            <p:nvPr/>
          </p:nvGrpSpPr>
          <p:grpSpPr>
            <a:xfrm rot="10800000">
              <a:off x="1734796" y="1376663"/>
              <a:ext cx="464173" cy="974190"/>
              <a:chOff x="580505" y="354436"/>
              <a:chExt cx="880516" cy="1698565"/>
            </a:xfrm>
          </p:grpSpPr>
          <p:sp>
            <p:nvSpPr>
              <p:cNvPr id="94" name="Rectángulo 93">
                <a:extLst>
                  <a:ext uri="{FF2B5EF4-FFF2-40B4-BE49-F238E27FC236}">
                    <a16:creationId xmlns:a16="http://schemas.microsoft.com/office/drawing/2014/main" id="{97EB18CA-F937-4EF8-93B1-20D15A707ED6}"/>
                  </a:ext>
                </a:extLst>
              </p:cNvPr>
              <p:cNvSpPr/>
              <p:nvPr/>
            </p:nvSpPr>
            <p:spPr>
              <a:xfrm>
                <a:off x="797860" y="1566110"/>
                <a:ext cx="401248" cy="486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1" name="Imagen 100">
                <a:extLst>
                  <a:ext uri="{FF2B5EF4-FFF2-40B4-BE49-F238E27FC236}">
                    <a16:creationId xmlns:a16="http://schemas.microsoft.com/office/drawing/2014/main" id="{85A63E8F-2679-4A41-9233-94E6CC626DDA}"/>
                  </a:ext>
                </a:extLst>
              </p:cNvPr>
              <p:cNvPicPr/>
              <p:nvPr/>
            </p:nvPicPr>
            <p:blipFill rotWithShape="1">
              <a:blip r:embed="rId3" cstate="print">
                <a:extLst>
                  <a:ext uri="{28A0092B-C50C-407E-A947-70E740481C1C}">
                    <a14:useLocalDpi xmlns:a14="http://schemas.microsoft.com/office/drawing/2010/main" val="0"/>
                  </a:ext>
                </a:extLst>
              </a:blip>
              <a:srcRect l="3961" t="-669" r="82797" b="56280"/>
              <a:stretch/>
            </p:blipFill>
            <p:spPr bwMode="auto">
              <a:xfrm>
                <a:off x="580505" y="354436"/>
                <a:ext cx="859572" cy="1032154"/>
              </a:xfrm>
              <a:prstGeom prst="rect">
                <a:avLst/>
              </a:prstGeom>
              <a:noFill/>
              <a:ln>
                <a:noFill/>
              </a:ln>
              <a:extLst>
                <a:ext uri="{53640926-AAD7-44D8-BBD7-CCE9431645EC}">
                  <a14:shadowObscured xmlns:a14="http://schemas.microsoft.com/office/drawing/2010/main"/>
                </a:ext>
              </a:extLst>
            </p:spPr>
          </p:pic>
          <p:sp>
            <p:nvSpPr>
              <p:cNvPr id="102" name="Rectángulo 101">
                <a:extLst>
                  <a:ext uri="{FF2B5EF4-FFF2-40B4-BE49-F238E27FC236}">
                    <a16:creationId xmlns:a16="http://schemas.microsoft.com/office/drawing/2014/main" id="{0B9B7C86-1C9D-4385-ADFD-FC9A5EB680A2}"/>
                  </a:ext>
                </a:extLst>
              </p:cNvPr>
              <p:cNvSpPr/>
              <p:nvPr/>
            </p:nvSpPr>
            <p:spPr>
              <a:xfrm>
                <a:off x="1059773" y="913938"/>
                <a:ext cx="401248" cy="486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7" name="Grupo 106">
              <a:extLst>
                <a:ext uri="{FF2B5EF4-FFF2-40B4-BE49-F238E27FC236}">
                  <a16:creationId xmlns:a16="http://schemas.microsoft.com/office/drawing/2014/main" id="{0A9EC453-999E-49C0-8EE8-777575A0EB98}"/>
                </a:ext>
              </a:extLst>
            </p:cNvPr>
            <p:cNvGrpSpPr/>
            <p:nvPr/>
          </p:nvGrpSpPr>
          <p:grpSpPr>
            <a:xfrm>
              <a:off x="269115" y="1142063"/>
              <a:ext cx="1860698" cy="1166404"/>
              <a:chOff x="269115" y="1142063"/>
              <a:chExt cx="1860698" cy="1166404"/>
            </a:xfrm>
          </p:grpSpPr>
          <p:grpSp>
            <p:nvGrpSpPr>
              <p:cNvPr id="79" name="Grupo 78">
                <a:extLst>
                  <a:ext uri="{FF2B5EF4-FFF2-40B4-BE49-F238E27FC236}">
                    <a16:creationId xmlns:a16="http://schemas.microsoft.com/office/drawing/2014/main" id="{12F299E7-B759-43B1-9CAB-7DD2B6F9CAA2}"/>
                  </a:ext>
                </a:extLst>
              </p:cNvPr>
              <p:cNvGrpSpPr/>
              <p:nvPr/>
            </p:nvGrpSpPr>
            <p:grpSpPr>
              <a:xfrm>
                <a:off x="368061" y="1142063"/>
                <a:ext cx="455386" cy="643349"/>
                <a:chOff x="384823" y="931279"/>
                <a:chExt cx="863847" cy="1121722"/>
              </a:xfrm>
            </p:grpSpPr>
            <p:pic>
              <p:nvPicPr>
                <p:cNvPr id="22" name="Imagen 21">
                  <a:extLst>
                    <a:ext uri="{FF2B5EF4-FFF2-40B4-BE49-F238E27FC236}">
                      <a16:creationId xmlns:a16="http://schemas.microsoft.com/office/drawing/2014/main" id="{4AB645BF-223E-4373-9CDA-7EF870E7FE7C}"/>
                    </a:ext>
                  </a:extLst>
                </p:cNvPr>
                <p:cNvPicPr/>
                <p:nvPr/>
              </p:nvPicPr>
              <p:blipFill rotWithShape="1">
                <a:blip r:embed="rId3" cstate="print">
                  <a:extLst>
                    <a:ext uri="{28A0092B-C50C-407E-A947-70E740481C1C}">
                      <a14:useLocalDpi xmlns:a14="http://schemas.microsoft.com/office/drawing/2010/main" val="0"/>
                    </a:ext>
                  </a:extLst>
                </a:blip>
                <a:srcRect l="3961" t="-669" r="82797" b="56280"/>
                <a:stretch/>
              </p:blipFill>
              <p:spPr bwMode="auto">
                <a:xfrm>
                  <a:off x="384823" y="931279"/>
                  <a:ext cx="859572" cy="1032155"/>
                </a:xfrm>
                <a:prstGeom prst="rect">
                  <a:avLst/>
                </a:prstGeom>
                <a:noFill/>
                <a:ln>
                  <a:noFill/>
                </a:ln>
                <a:extLst>
                  <a:ext uri="{53640926-AAD7-44D8-BBD7-CCE9431645EC}">
                    <a14:shadowObscured xmlns:a14="http://schemas.microsoft.com/office/drawing/2010/main"/>
                  </a:ext>
                </a:extLst>
              </p:spPr>
            </p:pic>
            <p:sp>
              <p:nvSpPr>
                <p:cNvPr id="23" name="Rectángulo 22">
                  <a:extLst>
                    <a:ext uri="{FF2B5EF4-FFF2-40B4-BE49-F238E27FC236}">
                      <a16:creationId xmlns:a16="http://schemas.microsoft.com/office/drawing/2014/main" id="{244A4531-1109-4B3D-A331-7E0394E48AAE}"/>
                    </a:ext>
                  </a:extLst>
                </p:cNvPr>
                <p:cNvSpPr/>
                <p:nvPr/>
              </p:nvSpPr>
              <p:spPr>
                <a:xfrm>
                  <a:off x="847422" y="1566110"/>
                  <a:ext cx="401248" cy="486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CuadroTexto 20">
                <a:extLst>
                  <a:ext uri="{FF2B5EF4-FFF2-40B4-BE49-F238E27FC236}">
                    <a16:creationId xmlns:a16="http://schemas.microsoft.com/office/drawing/2014/main" id="{EBBC505C-1045-4BD0-A088-3B1EBB552F6C}"/>
                  </a:ext>
                </a:extLst>
              </p:cNvPr>
              <p:cNvSpPr txBox="1"/>
              <p:nvPr/>
            </p:nvSpPr>
            <p:spPr>
              <a:xfrm>
                <a:off x="269115" y="1213499"/>
                <a:ext cx="1860698" cy="1094968"/>
              </a:xfrm>
              <a:prstGeom prst="rect">
                <a:avLst/>
              </a:prstGeom>
              <a:noFill/>
            </p:spPr>
            <p:txBody>
              <a:bodyPr wrap="square" lIns="182880" tIns="146304" rIns="182880" bIns="146304" rtlCol="0">
                <a:spAutoFit/>
              </a:bodyPr>
              <a:lstStyle/>
              <a:p>
                <a:pPr algn="ctr" defTabSz="912845">
                  <a:lnSpc>
                    <a:spcPct val="90000"/>
                  </a:lnSpc>
                  <a:spcAft>
                    <a:spcPts val="600"/>
                  </a:spcAft>
                </a:pPr>
                <a:r>
                  <a:rPr lang="en-US" sz="2000" b="1" dirty="0">
                    <a:solidFill>
                      <a:srgbClr val="00B0F0"/>
                    </a:solidFill>
                    <a:latin typeface="Segoe UI"/>
                  </a:rPr>
                  <a:t>A</a:t>
                </a:r>
              </a:p>
              <a:p>
                <a:pPr algn="ctr" defTabSz="912845">
                  <a:lnSpc>
                    <a:spcPct val="90000"/>
                  </a:lnSpc>
                  <a:spcAft>
                    <a:spcPts val="600"/>
                  </a:spcAft>
                </a:pPr>
                <a:r>
                  <a:rPr lang="en-US" dirty="0">
                    <a:solidFill>
                      <a:schemeClr val="accent3">
                        <a:lumMod val="75000"/>
                      </a:schemeClr>
                    </a:solidFill>
                    <a:latin typeface="Segoe UI"/>
                  </a:rPr>
                  <a:t>Drafting of detailed </a:t>
                </a:r>
                <a:r>
                  <a:rPr lang="en-US" i="1" dirty="0">
                    <a:solidFill>
                      <a:schemeClr val="accent3">
                        <a:lumMod val="75000"/>
                      </a:schemeClr>
                    </a:solidFill>
                    <a:latin typeface="Segoe UI"/>
                  </a:rPr>
                  <a:t>guidelines </a:t>
                </a:r>
                <a:endParaRPr lang="en-GB" i="1" dirty="0">
                  <a:solidFill>
                    <a:schemeClr val="accent3">
                      <a:lumMod val="75000"/>
                    </a:schemeClr>
                  </a:solidFill>
                  <a:latin typeface="Segoe UI"/>
                </a:endParaRPr>
              </a:p>
            </p:txBody>
          </p:sp>
        </p:grpSp>
      </p:grpSp>
      <p:grpSp>
        <p:nvGrpSpPr>
          <p:cNvPr id="155" name="Grupo 154">
            <a:extLst>
              <a:ext uri="{FF2B5EF4-FFF2-40B4-BE49-F238E27FC236}">
                <a16:creationId xmlns:a16="http://schemas.microsoft.com/office/drawing/2014/main" id="{FD96BE2A-9FE8-4A4E-BEE5-8D78728B9C77}"/>
              </a:ext>
            </a:extLst>
          </p:cNvPr>
          <p:cNvGrpSpPr/>
          <p:nvPr/>
        </p:nvGrpSpPr>
        <p:grpSpPr>
          <a:xfrm>
            <a:off x="228237" y="3687922"/>
            <a:ext cx="1891211" cy="1661845"/>
            <a:chOff x="221277" y="4335084"/>
            <a:chExt cx="2156665" cy="1067232"/>
          </a:xfrm>
        </p:grpSpPr>
        <p:grpSp>
          <p:nvGrpSpPr>
            <p:cNvPr id="151" name="Grupo 150">
              <a:extLst>
                <a:ext uri="{FF2B5EF4-FFF2-40B4-BE49-F238E27FC236}">
                  <a16:creationId xmlns:a16="http://schemas.microsoft.com/office/drawing/2014/main" id="{14346DE6-BA9D-4499-979D-EB52C172D10E}"/>
                </a:ext>
              </a:extLst>
            </p:cNvPr>
            <p:cNvGrpSpPr/>
            <p:nvPr/>
          </p:nvGrpSpPr>
          <p:grpSpPr>
            <a:xfrm rot="5400000">
              <a:off x="276171" y="4908775"/>
              <a:ext cx="498056" cy="483892"/>
              <a:chOff x="4601853" y="2246699"/>
              <a:chExt cx="956514" cy="909530"/>
            </a:xfrm>
          </p:grpSpPr>
          <p:pic>
            <p:nvPicPr>
              <p:cNvPr id="152" name="Imagen 151">
                <a:extLst>
                  <a:ext uri="{FF2B5EF4-FFF2-40B4-BE49-F238E27FC236}">
                    <a16:creationId xmlns:a16="http://schemas.microsoft.com/office/drawing/2014/main" id="{5DD78B8B-C7BF-47DB-B5AF-48302E178015}"/>
                  </a:ext>
                </a:extLst>
              </p:cNvPr>
              <p:cNvPicPr/>
              <p:nvPr/>
            </p:nvPicPr>
            <p:blipFill rotWithShape="1">
              <a:blip r:embed="rId4" cstate="print">
                <a:extLst>
                  <a:ext uri="{28A0092B-C50C-407E-A947-70E740481C1C}">
                    <a14:useLocalDpi xmlns:a14="http://schemas.microsoft.com/office/drawing/2010/main" val="0"/>
                  </a:ext>
                </a:extLst>
              </a:blip>
              <a:srcRect l="16705" t="42418" r="69484" b="20776"/>
              <a:stretch/>
            </p:blipFill>
            <p:spPr bwMode="auto">
              <a:xfrm>
                <a:off x="4655397" y="2285367"/>
                <a:ext cx="902970" cy="870862"/>
              </a:xfrm>
              <a:prstGeom prst="rect">
                <a:avLst/>
              </a:prstGeom>
              <a:noFill/>
              <a:ln>
                <a:noFill/>
              </a:ln>
              <a:extLst>
                <a:ext uri="{53640926-AAD7-44D8-BBD7-CCE9431645EC}">
                  <a14:shadowObscured xmlns:a14="http://schemas.microsoft.com/office/drawing/2010/main"/>
                </a:ext>
              </a:extLst>
            </p:spPr>
          </p:pic>
          <p:sp>
            <p:nvSpPr>
              <p:cNvPr id="153" name="Rectángulo 152">
                <a:extLst>
                  <a:ext uri="{FF2B5EF4-FFF2-40B4-BE49-F238E27FC236}">
                    <a16:creationId xmlns:a16="http://schemas.microsoft.com/office/drawing/2014/main" id="{F4D6FF92-E831-4021-AA58-10F0C9234DF5}"/>
                  </a:ext>
                </a:extLst>
              </p:cNvPr>
              <p:cNvSpPr/>
              <p:nvPr/>
            </p:nvSpPr>
            <p:spPr>
              <a:xfrm>
                <a:off x="4601853" y="2246699"/>
                <a:ext cx="401248" cy="430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6" name="Grupo 145">
              <a:extLst>
                <a:ext uri="{FF2B5EF4-FFF2-40B4-BE49-F238E27FC236}">
                  <a16:creationId xmlns:a16="http://schemas.microsoft.com/office/drawing/2014/main" id="{3FAE6936-E01E-44E9-8B31-F71277903EB0}"/>
                </a:ext>
              </a:extLst>
            </p:cNvPr>
            <p:cNvGrpSpPr/>
            <p:nvPr/>
          </p:nvGrpSpPr>
          <p:grpSpPr>
            <a:xfrm>
              <a:off x="221277" y="4335084"/>
              <a:ext cx="2156665" cy="1067232"/>
              <a:chOff x="291195" y="4364247"/>
              <a:chExt cx="2156665" cy="1067232"/>
            </a:xfrm>
          </p:grpSpPr>
          <p:grpSp>
            <p:nvGrpSpPr>
              <p:cNvPr id="127" name="Grupo 126">
                <a:extLst>
                  <a:ext uri="{FF2B5EF4-FFF2-40B4-BE49-F238E27FC236}">
                    <a16:creationId xmlns:a16="http://schemas.microsoft.com/office/drawing/2014/main" id="{FF41F670-B6F9-43C0-A986-1936986228B8}"/>
                  </a:ext>
                </a:extLst>
              </p:cNvPr>
              <p:cNvGrpSpPr/>
              <p:nvPr/>
            </p:nvGrpSpPr>
            <p:grpSpPr>
              <a:xfrm rot="16200000">
                <a:off x="1856444" y="4371329"/>
                <a:ext cx="498056" cy="483892"/>
                <a:chOff x="4601853" y="2246699"/>
                <a:chExt cx="956514" cy="909530"/>
              </a:xfrm>
            </p:grpSpPr>
            <p:pic>
              <p:nvPicPr>
                <p:cNvPr id="128" name="Imagen 127">
                  <a:extLst>
                    <a:ext uri="{FF2B5EF4-FFF2-40B4-BE49-F238E27FC236}">
                      <a16:creationId xmlns:a16="http://schemas.microsoft.com/office/drawing/2014/main" id="{A46E6A1A-75C3-4433-8ABC-9B84A3DE5B04}"/>
                    </a:ext>
                  </a:extLst>
                </p:cNvPr>
                <p:cNvPicPr/>
                <p:nvPr/>
              </p:nvPicPr>
              <p:blipFill rotWithShape="1">
                <a:blip r:embed="rId4" cstate="print">
                  <a:extLst>
                    <a:ext uri="{28A0092B-C50C-407E-A947-70E740481C1C}">
                      <a14:useLocalDpi xmlns:a14="http://schemas.microsoft.com/office/drawing/2010/main" val="0"/>
                    </a:ext>
                  </a:extLst>
                </a:blip>
                <a:srcRect l="16705" t="42418" r="69484" b="20776"/>
                <a:stretch/>
              </p:blipFill>
              <p:spPr bwMode="auto">
                <a:xfrm>
                  <a:off x="4655397" y="2285367"/>
                  <a:ext cx="902970" cy="870862"/>
                </a:xfrm>
                <a:prstGeom prst="rect">
                  <a:avLst/>
                </a:prstGeom>
                <a:noFill/>
                <a:ln>
                  <a:noFill/>
                </a:ln>
                <a:extLst>
                  <a:ext uri="{53640926-AAD7-44D8-BBD7-CCE9431645EC}">
                    <a14:shadowObscured xmlns:a14="http://schemas.microsoft.com/office/drawing/2010/main"/>
                  </a:ext>
                </a:extLst>
              </p:spPr>
            </p:pic>
            <p:sp>
              <p:nvSpPr>
                <p:cNvPr id="129" name="Rectángulo 128">
                  <a:extLst>
                    <a:ext uri="{FF2B5EF4-FFF2-40B4-BE49-F238E27FC236}">
                      <a16:creationId xmlns:a16="http://schemas.microsoft.com/office/drawing/2014/main" id="{32B462A4-84A4-4979-84C5-D2173EE7D916}"/>
                    </a:ext>
                  </a:extLst>
                </p:cNvPr>
                <p:cNvSpPr/>
                <p:nvPr/>
              </p:nvSpPr>
              <p:spPr>
                <a:xfrm>
                  <a:off x="4601853" y="2246699"/>
                  <a:ext cx="401248" cy="430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0" name="Grupo 129">
                <a:extLst>
                  <a:ext uri="{FF2B5EF4-FFF2-40B4-BE49-F238E27FC236}">
                    <a16:creationId xmlns:a16="http://schemas.microsoft.com/office/drawing/2014/main" id="{1C1B18A9-0A1E-464E-AEFF-415313628F15}"/>
                  </a:ext>
                </a:extLst>
              </p:cNvPr>
              <p:cNvGrpSpPr/>
              <p:nvPr/>
            </p:nvGrpSpPr>
            <p:grpSpPr>
              <a:xfrm>
                <a:off x="291195" y="4378823"/>
                <a:ext cx="2156665" cy="1052656"/>
                <a:chOff x="481379" y="5153078"/>
                <a:chExt cx="2156665" cy="1052656"/>
              </a:xfrm>
            </p:grpSpPr>
            <p:grpSp>
              <p:nvGrpSpPr>
                <p:cNvPr id="35" name="Grupo 34">
                  <a:extLst>
                    <a:ext uri="{FF2B5EF4-FFF2-40B4-BE49-F238E27FC236}">
                      <a16:creationId xmlns:a16="http://schemas.microsoft.com/office/drawing/2014/main" id="{04C27492-C5E0-40F2-BB6B-8828E24E5ECE}"/>
                    </a:ext>
                  </a:extLst>
                </p:cNvPr>
                <p:cNvGrpSpPr/>
                <p:nvPr/>
              </p:nvGrpSpPr>
              <p:grpSpPr>
                <a:xfrm rot="5400000">
                  <a:off x="543442" y="5728739"/>
                  <a:ext cx="470177" cy="483814"/>
                  <a:chOff x="6203275" y="1770606"/>
                  <a:chExt cx="902971" cy="909384"/>
                </a:xfrm>
              </p:grpSpPr>
              <p:pic>
                <p:nvPicPr>
                  <p:cNvPr id="37" name="Imagen 36">
                    <a:extLst>
                      <a:ext uri="{FF2B5EF4-FFF2-40B4-BE49-F238E27FC236}">
                        <a16:creationId xmlns:a16="http://schemas.microsoft.com/office/drawing/2014/main" id="{2DA53353-5E4F-43E1-94AA-2B19DDECFB10}"/>
                      </a:ext>
                    </a:extLst>
                  </p:cNvPr>
                  <p:cNvPicPr/>
                  <p:nvPr/>
                </p:nvPicPr>
                <p:blipFill rotWithShape="1">
                  <a:blip r:embed="rId4" cstate="print">
                    <a:extLst>
                      <a:ext uri="{28A0092B-C50C-407E-A947-70E740481C1C}">
                        <a14:useLocalDpi xmlns:a14="http://schemas.microsoft.com/office/drawing/2010/main" val="0"/>
                      </a:ext>
                    </a:extLst>
                  </a:blip>
                  <a:srcRect l="16705" t="42418" r="69484" b="20776"/>
                  <a:stretch/>
                </p:blipFill>
                <p:spPr bwMode="auto">
                  <a:xfrm>
                    <a:off x="6203275" y="1809128"/>
                    <a:ext cx="902971" cy="870862"/>
                  </a:xfrm>
                  <a:prstGeom prst="rect">
                    <a:avLst/>
                  </a:prstGeom>
                  <a:noFill/>
                  <a:ln>
                    <a:noFill/>
                  </a:ln>
                  <a:extLst>
                    <a:ext uri="{53640926-AAD7-44D8-BBD7-CCE9431645EC}">
                      <a14:shadowObscured xmlns:a14="http://schemas.microsoft.com/office/drawing/2010/main"/>
                    </a:ext>
                  </a:extLst>
                </p:spPr>
              </p:pic>
              <p:sp>
                <p:nvSpPr>
                  <p:cNvPr id="38" name="Rectángulo 37">
                    <a:extLst>
                      <a:ext uri="{FF2B5EF4-FFF2-40B4-BE49-F238E27FC236}">
                        <a16:creationId xmlns:a16="http://schemas.microsoft.com/office/drawing/2014/main" id="{9C9318A7-CE8A-40E3-889A-A227EBCE8B6B}"/>
                      </a:ext>
                    </a:extLst>
                  </p:cNvPr>
                  <p:cNvSpPr/>
                  <p:nvPr/>
                </p:nvSpPr>
                <p:spPr>
                  <a:xfrm>
                    <a:off x="6206860" y="1770606"/>
                    <a:ext cx="401249" cy="430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CuadroTexto 35">
                  <a:extLst>
                    <a:ext uri="{FF2B5EF4-FFF2-40B4-BE49-F238E27FC236}">
                      <a16:creationId xmlns:a16="http://schemas.microsoft.com/office/drawing/2014/main" id="{AD323368-4B57-4DDB-9139-703626C946A8}"/>
                    </a:ext>
                  </a:extLst>
                </p:cNvPr>
                <p:cNvSpPr txBox="1"/>
                <p:nvPr/>
              </p:nvSpPr>
              <p:spPr>
                <a:xfrm>
                  <a:off x="481379" y="5153078"/>
                  <a:ext cx="2156665" cy="826191"/>
                </a:xfrm>
                <a:prstGeom prst="rect">
                  <a:avLst/>
                </a:prstGeom>
                <a:noFill/>
              </p:spPr>
              <p:txBody>
                <a:bodyPr wrap="square" lIns="182880" tIns="146304" rIns="182880" bIns="146304" rtlCol="0">
                  <a:spAutoFit/>
                </a:bodyPr>
                <a:lstStyle/>
                <a:p>
                  <a:pPr algn="ctr" defTabSz="912845">
                    <a:lnSpc>
                      <a:spcPct val="90000"/>
                    </a:lnSpc>
                    <a:spcAft>
                      <a:spcPts val="600"/>
                    </a:spcAft>
                  </a:pPr>
                  <a:r>
                    <a:rPr lang="en-GB" b="1" dirty="0">
                      <a:solidFill>
                        <a:srgbClr val="00B050"/>
                      </a:solidFill>
                      <a:latin typeface="Segoe UI"/>
                    </a:rPr>
                    <a:t>C</a:t>
                  </a:r>
                </a:p>
                <a:p>
                  <a:pPr algn="ctr" defTabSz="912845">
                    <a:lnSpc>
                      <a:spcPct val="90000"/>
                    </a:lnSpc>
                    <a:spcAft>
                      <a:spcPts val="600"/>
                    </a:spcAft>
                  </a:pPr>
                  <a:r>
                    <a:rPr lang="en-GB" sz="1600" dirty="0">
                      <a:solidFill>
                        <a:schemeClr val="accent3">
                          <a:lumMod val="75000"/>
                        </a:schemeClr>
                      </a:solidFill>
                      <a:latin typeface="Segoe UI"/>
                    </a:rPr>
                    <a:t>Enhancement of EUROSAI publications</a:t>
                  </a:r>
                </a:p>
              </p:txBody>
            </p:sp>
          </p:grpSp>
        </p:grpSp>
      </p:grpSp>
      <p:grpSp>
        <p:nvGrpSpPr>
          <p:cNvPr id="113" name="Grupo 112">
            <a:extLst>
              <a:ext uri="{FF2B5EF4-FFF2-40B4-BE49-F238E27FC236}">
                <a16:creationId xmlns:a16="http://schemas.microsoft.com/office/drawing/2014/main" id="{B9F7BFCB-A802-47E5-B9F4-296D4A140C34}"/>
              </a:ext>
            </a:extLst>
          </p:cNvPr>
          <p:cNvGrpSpPr/>
          <p:nvPr/>
        </p:nvGrpSpPr>
        <p:grpSpPr>
          <a:xfrm>
            <a:off x="5925099" y="859941"/>
            <a:ext cx="2358335" cy="1176583"/>
            <a:chOff x="6752762" y="1157052"/>
            <a:chExt cx="2358335" cy="1176583"/>
          </a:xfrm>
        </p:grpSpPr>
        <p:grpSp>
          <p:nvGrpSpPr>
            <p:cNvPr id="51" name="Grupo 50">
              <a:extLst>
                <a:ext uri="{FF2B5EF4-FFF2-40B4-BE49-F238E27FC236}">
                  <a16:creationId xmlns:a16="http://schemas.microsoft.com/office/drawing/2014/main" id="{A17BA985-AEC7-4770-B648-6BD648F69BE8}"/>
                </a:ext>
              </a:extLst>
            </p:cNvPr>
            <p:cNvGrpSpPr/>
            <p:nvPr/>
          </p:nvGrpSpPr>
          <p:grpSpPr>
            <a:xfrm rot="10800000">
              <a:off x="6958373" y="1779898"/>
              <a:ext cx="485294" cy="553737"/>
              <a:chOff x="6309888" y="1281709"/>
              <a:chExt cx="936876" cy="1010200"/>
            </a:xfrm>
          </p:grpSpPr>
          <p:pic>
            <p:nvPicPr>
              <p:cNvPr id="52" name="Imagen 51">
                <a:extLst>
                  <a:ext uri="{FF2B5EF4-FFF2-40B4-BE49-F238E27FC236}">
                    <a16:creationId xmlns:a16="http://schemas.microsoft.com/office/drawing/2014/main" id="{EC93656B-35EE-411E-B8BE-A917A8E27E17}"/>
                  </a:ext>
                </a:extLst>
              </p:cNvPr>
              <p:cNvPicPr/>
              <p:nvPr/>
            </p:nvPicPr>
            <p:blipFill rotWithShape="1">
              <a:blip r:embed="rId4" cstate="print">
                <a:extLst>
                  <a:ext uri="{28A0092B-C50C-407E-A947-70E740481C1C}">
                    <a14:useLocalDpi xmlns:a14="http://schemas.microsoft.com/office/drawing/2010/main" val="0"/>
                  </a:ext>
                </a:extLst>
              </a:blip>
              <a:srcRect l="16705" t="-1" r="69484" b="57582"/>
              <a:stretch/>
            </p:blipFill>
            <p:spPr bwMode="auto">
              <a:xfrm>
                <a:off x="6343794" y="1281709"/>
                <a:ext cx="902970" cy="1003658"/>
              </a:xfrm>
              <a:prstGeom prst="rect">
                <a:avLst/>
              </a:prstGeom>
              <a:noFill/>
              <a:ln>
                <a:noFill/>
              </a:ln>
              <a:extLst>
                <a:ext uri="{53640926-AAD7-44D8-BBD7-CCE9431645EC}">
                  <a14:shadowObscured xmlns:a14="http://schemas.microsoft.com/office/drawing/2010/main"/>
                </a:ext>
              </a:extLst>
            </p:spPr>
          </p:pic>
          <p:sp>
            <p:nvSpPr>
              <p:cNvPr id="53" name="Rectángulo 52">
                <a:extLst>
                  <a:ext uri="{FF2B5EF4-FFF2-40B4-BE49-F238E27FC236}">
                    <a16:creationId xmlns:a16="http://schemas.microsoft.com/office/drawing/2014/main" id="{50F58EB5-0298-474B-9691-C7D2430891C2}"/>
                  </a:ext>
                </a:extLst>
              </p:cNvPr>
              <p:cNvSpPr/>
              <p:nvPr/>
            </p:nvSpPr>
            <p:spPr>
              <a:xfrm>
                <a:off x="6309888" y="1861028"/>
                <a:ext cx="401248" cy="430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2" name="Grupo 111">
              <a:extLst>
                <a:ext uri="{FF2B5EF4-FFF2-40B4-BE49-F238E27FC236}">
                  <a16:creationId xmlns:a16="http://schemas.microsoft.com/office/drawing/2014/main" id="{5427725E-01C6-497B-B499-D7B5F7962EA0}"/>
                </a:ext>
              </a:extLst>
            </p:cNvPr>
            <p:cNvGrpSpPr/>
            <p:nvPr/>
          </p:nvGrpSpPr>
          <p:grpSpPr>
            <a:xfrm>
              <a:off x="6752762" y="1157052"/>
              <a:ext cx="2358335" cy="1127741"/>
              <a:chOff x="6682376" y="1185321"/>
              <a:chExt cx="2358335" cy="1127741"/>
            </a:xfrm>
          </p:grpSpPr>
          <p:sp>
            <p:nvSpPr>
              <p:cNvPr id="26" name="CuadroTexto 25">
                <a:extLst>
                  <a:ext uri="{FF2B5EF4-FFF2-40B4-BE49-F238E27FC236}">
                    <a16:creationId xmlns:a16="http://schemas.microsoft.com/office/drawing/2014/main" id="{0B595E40-98F3-443D-A316-A542EDD7AD50}"/>
                  </a:ext>
                </a:extLst>
              </p:cNvPr>
              <p:cNvSpPr txBox="1"/>
              <p:nvPr/>
            </p:nvSpPr>
            <p:spPr>
              <a:xfrm>
                <a:off x="6682376" y="1220455"/>
                <a:ext cx="2358335" cy="1092607"/>
              </a:xfrm>
              <a:prstGeom prst="rect">
                <a:avLst/>
              </a:prstGeom>
              <a:noFill/>
            </p:spPr>
            <p:txBody>
              <a:bodyPr wrap="square" lIns="182880" tIns="146304" rIns="182880" bIns="146304" rtlCol="0">
                <a:spAutoFit/>
              </a:bodyPr>
              <a:lstStyle/>
              <a:p>
                <a:pPr algn="ctr" defTabSz="912845">
                  <a:lnSpc>
                    <a:spcPct val="90000"/>
                  </a:lnSpc>
                  <a:spcAft>
                    <a:spcPts val="600"/>
                  </a:spcAft>
                </a:pPr>
                <a:r>
                  <a:rPr lang="en-US" sz="2000" b="1" dirty="0">
                    <a:solidFill>
                      <a:srgbClr val="C00000"/>
                    </a:solidFill>
                    <a:latin typeface="Segoe UI"/>
                  </a:rPr>
                  <a:t>B</a:t>
                </a:r>
                <a:endParaRPr lang="en-US" b="1" dirty="0">
                  <a:solidFill>
                    <a:srgbClr val="C00000"/>
                  </a:solidFill>
                  <a:latin typeface="Segoe UI"/>
                </a:endParaRPr>
              </a:p>
              <a:p>
                <a:pPr algn="ctr" defTabSz="912845">
                  <a:lnSpc>
                    <a:spcPct val="90000"/>
                  </a:lnSpc>
                  <a:spcAft>
                    <a:spcPts val="600"/>
                  </a:spcAft>
                </a:pPr>
                <a:r>
                  <a:rPr lang="en-US" sz="1600" dirty="0">
                    <a:solidFill>
                      <a:schemeClr val="accent3">
                        <a:lumMod val="75000"/>
                      </a:schemeClr>
                    </a:solidFill>
                    <a:latin typeface="Segoe UI"/>
                  </a:rPr>
                  <a:t>Relaunch of a new EUROSAI website </a:t>
                </a:r>
                <a:endParaRPr lang="en-GB" sz="1600" dirty="0">
                  <a:solidFill>
                    <a:schemeClr val="accent3">
                      <a:lumMod val="75000"/>
                    </a:schemeClr>
                  </a:solidFill>
                  <a:latin typeface="Segoe UI"/>
                </a:endParaRPr>
              </a:p>
            </p:txBody>
          </p:sp>
          <p:grpSp>
            <p:nvGrpSpPr>
              <p:cNvPr id="109" name="Grupo 108">
                <a:extLst>
                  <a:ext uri="{FF2B5EF4-FFF2-40B4-BE49-F238E27FC236}">
                    <a16:creationId xmlns:a16="http://schemas.microsoft.com/office/drawing/2014/main" id="{30F67113-4E6A-4A35-A6AB-4BEDAFC1BAF2}"/>
                  </a:ext>
                </a:extLst>
              </p:cNvPr>
              <p:cNvGrpSpPr/>
              <p:nvPr/>
            </p:nvGrpSpPr>
            <p:grpSpPr>
              <a:xfrm>
                <a:off x="8305501" y="1185321"/>
                <a:ext cx="485293" cy="553737"/>
                <a:chOff x="6309888" y="1281709"/>
                <a:chExt cx="936874" cy="1010200"/>
              </a:xfrm>
            </p:grpSpPr>
            <p:pic>
              <p:nvPicPr>
                <p:cNvPr id="110" name="Imagen 109">
                  <a:extLst>
                    <a:ext uri="{FF2B5EF4-FFF2-40B4-BE49-F238E27FC236}">
                      <a16:creationId xmlns:a16="http://schemas.microsoft.com/office/drawing/2014/main" id="{C53B9A7C-A24B-4EE5-BECD-BDB91C6FDBDA}"/>
                    </a:ext>
                  </a:extLst>
                </p:cNvPr>
                <p:cNvPicPr/>
                <p:nvPr/>
              </p:nvPicPr>
              <p:blipFill rotWithShape="1">
                <a:blip r:embed="rId4" cstate="print">
                  <a:extLst>
                    <a:ext uri="{28A0092B-C50C-407E-A947-70E740481C1C}">
                      <a14:useLocalDpi xmlns:a14="http://schemas.microsoft.com/office/drawing/2010/main" val="0"/>
                    </a:ext>
                  </a:extLst>
                </a:blip>
                <a:srcRect l="16705" t="-1" r="69484" b="57582"/>
                <a:stretch/>
              </p:blipFill>
              <p:spPr bwMode="auto">
                <a:xfrm>
                  <a:off x="6343792" y="1281709"/>
                  <a:ext cx="902970" cy="1003658"/>
                </a:xfrm>
                <a:prstGeom prst="rect">
                  <a:avLst/>
                </a:prstGeom>
                <a:noFill/>
                <a:ln>
                  <a:noFill/>
                </a:ln>
                <a:extLst>
                  <a:ext uri="{53640926-AAD7-44D8-BBD7-CCE9431645EC}">
                    <a14:shadowObscured xmlns:a14="http://schemas.microsoft.com/office/drawing/2010/main"/>
                  </a:ext>
                </a:extLst>
              </p:spPr>
            </p:pic>
            <p:sp>
              <p:nvSpPr>
                <p:cNvPr id="111" name="Rectángulo 110">
                  <a:extLst>
                    <a:ext uri="{FF2B5EF4-FFF2-40B4-BE49-F238E27FC236}">
                      <a16:creationId xmlns:a16="http://schemas.microsoft.com/office/drawing/2014/main" id="{76C0EB5F-BDD8-4300-B800-46542A2BA4F2}"/>
                    </a:ext>
                  </a:extLst>
                </p:cNvPr>
                <p:cNvSpPr/>
                <p:nvPr/>
              </p:nvSpPr>
              <p:spPr>
                <a:xfrm>
                  <a:off x="6309888" y="1861028"/>
                  <a:ext cx="401248" cy="430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p:nvGrpSpPr>
          <p:cNvPr id="154" name="Grupo 153">
            <a:extLst>
              <a:ext uri="{FF2B5EF4-FFF2-40B4-BE49-F238E27FC236}">
                <a16:creationId xmlns:a16="http://schemas.microsoft.com/office/drawing/2014/main" id="{AB57721F-ABC2-414F-86CF-E5E85EC44762}"/>
              </a:ext>
            </a:extLst>
          </p:cNvPr>
          <p:cNvGrpSpPr/>
          <p:nvPr/>
        </p:nvGrpSpPr>
        <p:grpSpPr>
          <a:xfrm>
            <a:off x="6385143" y="4607311"/>
            <a:ext cx="2244933" cy="1535805"/>
            <a:chOff x="6925085" y="4097025"/>
            <a:chExt cx="2244933" cy="1535805"/>
          </a:xfrm>
        </p:grpSpPr>
        <p:grpSp>
          <p:nvGrpSpPr>
            <p:cNvPr id="122" name="Grupo 121">
              <a:extLst>
                <a:ext uri="{FF2B5EF4-FFF2-40B4-BE49-F238E27FC236}">
                  <a16:creationId xmlns:a16="http://schemas.microsoft.com/office/drawing/2014/main" id="{3EF67AC6-A4E7-4224-BB1D-7F946E7A82DA}"/>
                </a:ext>
              </a:extLst>
            </p:cNvPr>
            <p:cNvGrpSpPr/>
            <p:nvPr/>
          </p:nvGrpSpPr>
          <p:grpSpPr>
            <a:xfrm>
              <a:off x="8467561" y="5137915"/>
              <a:ext cx="474660" cy="477429"/>
              <a:chOff x="8104456" y="4873690"/>
              <a:chExt cx="896343" cy="909874"/>
            </a:xfrm>
          </p:grpSpPr>
          <p:pic>
            <p:nvPicPr>
              <p:cNvPr id="123" name="Imagen 122">
                <a:extLst>
                  <a:ext uri="{FF2B5EF4-FFF2-40B4-BE49-F238E27FC236}">
                    <a16:creationId xmlns:a16="http://schemas.microsoft.com/office/drawing/2014/main" id="{74FB6C77-D022-4A23-8572-B95E2C961358}"/>
                  </a:ext>
                </a:extLst>
              </p:cNvPr>
              <p:cNvPicPr/>
              <p:nvPr/>
            </p:nvPicPr>
            <p:blipFill rotWithShape="1">
              <a:blip r:embed="rId3" cstate="print">
                <a:extLst>
                  <a:ext uri="{28A0092B-C50C-407E-A947-70E740481C1C}">
                    <a14:useLocalDpi xmlns:a14="http://schemas.microsoft.com/office/drawing/2010/main" val="0"/>
                  </a:ext>
                </a:extLst>
              </a:blip>
              <a:srcRect l="3806" t="42699" r="82597" b="20776"/>
              <a:stretch/>
            </p:blipFill>
            <p:spPr bwMode="auto">
              <a:xfrm rot="16200000">
                <a:off x="8134859" y="4917624"/>
                <a:ext cx="882579" cy="849301"/>
              </a:xfrm>
              <a:prstGeom prst="rect">
                <a:avLst/>
              </a:prstGeom>
              <a:noFill/>
              <a:ln>
                <a:noFill/>
              </a:ln>
              <a:extLst>
                <a:ext uri="{53640926-AAD7-44D8-BBD7-CCE9431645EC}">
                  <a14:shadowObscured xmlns:a14="http://schemas.microsoft.com/office/drawing/2010/main"/>
                </a:ext>
              </a:extLst>
            </p:spPr>
          </p:pic>
          <p:sp>
            <p:nvSpPr>
              <p:cNvPr id="124" name="Rectángulo 123">
                <a:extLst>
                  <a:ext uri="{FF2B5EF4-FFF2-40B4-BE49-F238E27FC236}">
                    <a16:creationId xmlns:a16="http://schemas.microsoft.com/office/drawing/2014/main" id="{A1FF20A1-4302-4CCA-BA69-72541C485D65}"/>
                  </a:ext>
                </a:extLst>
              </p:cNvPr>
              <p:cNvSpPr/>
              <p:nvPr/>
            </p:nvSpPr>
            <p:spPr>
              <a:xfrm rot="16200000">
                <a:off x="8125752" y="4852394"/>
                <a:ext cx="401248" cy="44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5" name="Grupo 74">
              <a:extLst>
                <a:ext uri="{FF2B5EF4-FFF2-40B4-BE49-F238E27FC236}">
                  <a16:creationId xmlns:a16="http://schemas.microsoft.com/office/drawing/2014/main" id="{A7A1E48D-61DC-4AF5-93FB-06FABBFEFDAD}"/>
                </a:ext>
              </a:extLst>
            </p:cNvPr>
            <p:cNvGrpSpPr/>
            <p:nvPr/>
          </p:nvGrpSpPr>
          <p:grpSpPr>
            <a:xfrm rot="10800000">
              <a:off x="6957960" y="4380173"/>
              <a:ext cx="474660" cy="477429"/>
              <a:chOff x="8104456" y="4873690"/>
              <a:chExt cx="896343" cy="909874"/>
            </a:xfrm>
          </p:grpSpPr>
          <p:pic>
            <p:nvPicPr>
              <p:cNvPr id="76" name="Imagen 75">
                <a:extLst>
                  <a:ext uri="{FF2B5EF4-FFF2-40B4-BE49-F238E27FC236}">
                    <a16:creationId xmlns:a16="http://schemas.microsoft.com/office/drawing/2014/main" id="{22534E66-FD17-438C-AA81-8AEF70F163A2}"/>
                  </a:ext>
                </a:extLst>
              </p:cNvPr>
              <p:cNvPicPr/>
              <p:nvPr/>
            </p:nvPicPr>
            <p:blipFill rotWithShape="1">
              <a:blip r:embed="rId3" cstate="print">
                <a:extLst>
                  <a:ext uri="{28A0092B-C50C-407E-A947-70E740481C1C}">
                    <a14:useLocalDpi xmlns:a14="http://schemas.microsoft.com/office/drawing/2010/main" val="0"/>
                  </a:ext>
                </a:extLst>
              </a:blip>
              <a:srcRect l="3806" t="42699" r="82597" b="20776"/>
              <a:stretch/>
            </p:blipFill>
            <p:spPr bwMode="auto">
              <a:xfrm rot="16200000">
                <a:off x="8134859" y="4917624"/>
                <a:ext cx="882579" cy="849301"/>
              </a:xfrm>
              <a:prstGeom prst="rect">
                <a:avLst/>
              </a:prstGeom>
              <a:noFill/>
              <a:ln>
                <a:noFill/>
              </a:ln>
              <a:extLst>
                <a:ext uri="{53640926-AAD7-44D8-BBD7-CCE9431645EC}">
                  <a14:shadowObscured xmlns:a14="http://schemas.microsoft.com/office/drawing/2010/main"/>
                </a:ext>
              </a:extLst>
            </p:spPr>
          </p:pic>
          <p:sp>
            <p:nvSpPr>
              <p:cNvPr id="77" name="Rectángulo 76">
                <a:extLst>
                  <a:ext uri="{FF2B5EF4-FFF2-40B4-BE49-F238E27FC236}">
                    <a16:creationId xmlns:a16="http://schemas.microsoft.com/office/drawing/2014/main" id="{E1AEE868-151B-4C87-B80F-B0314A0B8515}"/>
                  </a:ext>
                </a:extLst>
              </p:cNvPr>
              <p:cNvSpPr/>
              <p:nvPr/>
            </p:nvSpPr>
            <p:spPr>
              <a:xfrm rot="16200000">
                <a:off x="8125752" y="4852394"/>
                <a:ext cx="401248" cy="44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CuadroTexto 30">
              <a:extLst>
                <a:ext uri="{FF2B5EF4-FFF2-40B4-BE49-F238E27FC236}">
                  <a16:creationId xmlns:a16="http://schemas.microsoft.com/office/drawing/2014/main" id="{07BA8B1B-420D-44C4-A0A0-391F0FCE4390}"/>
                </a:ext>
              </a:extLst>
            </p:cNvPr>
            <p:cNvSpPr txBox="1"/>
            <p:nvPr/>
          </p:nvSpPr>
          <p:spPr>
            <a:xfrm>
              <a:off x="6925085" y="4097025"/>
              <a:ext cx="2244933" cy="1535805"/>
            </a:xfrm>
            <a:prstGeom prst="rect">
              <a:avLst/>
            </a:prstGeom>
            <a:noFill/>
          </p:spPr>
          <p:txBody>
            <a:bodyPr wrap="square" lIns="182880" tIns="146304" rIns="182880" bIns="146304" rtlCol="0">
              <a:spAutoFit/>
            </a:bodyPr>
            <a:lstStyle/>
            <a:p>
              <a:pPr algn="ctr" defTabSz="912845">
                <a:lnSpc>
                  <a:spcPct val="90000"/>
                </a:lnSpc>
                <a:spcAft>
                  <a:spcPts val="600"/>
                </a:spcAft>
              </a:pPr>
              <a:r>
                <a:rPr lang="en-US" sz="2000" b="1" dirty="0">
                  <a:solidFill>
                    <a:schemeClr val="tx2">
                      <a:lumMod val="60000"/>
                      <a:lumOff val="40000"/>
                    </a:schemeClr>
                  </a:solidFill>
                  <a:latin typeface="Segoe UI"/>
                </a:rPr>
                <a:t>D</a:t>
              </a:r>
            </a:p>
            <a:p>
              <a:pPr algn="ctr" defTabSz="912845">
                <a:lnSpc>
                  <a:spcPct val="90000"/>
                </a:lnSpc>
                <a:spcAft>
                  <a:spcPts val="600"/>
                </a:spcAft>
              </a:pPr>
              <a:r>
                <a:rPr lang="en-US" sz="1600" dirty="0">
                  <a:solidFill>
                    <a:schemeClr val="accent3">
                      <a:lumMod val="75000"/>
                    </a:schemeClr>
                  </a:solidFill>
                  <a:latin typeface="Segoe UI"/>
                </a:rPr>
                <a:t>Enlarging EUROSAI channels to widely reach out its audience</a:t>
              </a:r>
              <a:endParaRPr lang="en-GB" sz="1600" dirty="0">
                <a:solidFill>
                  <a:schemeClr val="accent3">
                    <a:lumMod val="75000"/>
                  </a:schemeClr>
                </a:solidFill>
                <a:latin typeface="Segoe UI"/>
              </a:endParaRPr>
            </a:p>
          </p:txBody>
        </p:sp>
      </p:grpSp>
      <p:sp>
        <p:nvSpPr>
          <p:cNvPr id="69" name="Create txt">
            <a:extLst>
              <a:ext uri="{FF2B5EF4-FFF2-40B4-BE49-F238E27FC236}">
                <a16:creationId xmlns:a16="http://schemas.microsoft.com/office/drawing/2014/main" id="{AF91527C-668E-4A74-8B6C-953740D293EB}"/>
              </a:ext>
            </a:extLst>
          </p:cNvPr>
          <p:cNvSpPr txBox="1"/>
          <p:nvPr/>
        </p:nvSpPr>
        <p:spPr>
          <a:xfrm>
            <a:off x="-137298" y="145563"/>
            <a:ext cx="8513184" cy="720380"/>
          </a:xfrm>
          <a:prstGeom prst="rect">
            <a:avLst/>
          </a:prstGeom>
          <a:noFill/>
          <a:ln>
            <a:noFill/>
          </a:ln>
        </p:spPr>
        <p:txBody>
          <a:bodyPr wrap="square" lIns="68448" tIns="107342" rIns="134182" bIns="107342" rtlCol="0">
            <a:spAutoFit/>
          </a:bodyPr>
          <a:lstStyle>
            <a:defPPr>
              <a:defRPr lang="en-US"/>
            </a:defPPr>
            <a:lvl1pPr marR="0" lvl="0" indent="0" defTabSz="914400" fontAlgn="auto">
              <a:lnSpc>
                <a:spcPct val="90000"/>
              </a:lnSpc>
              <a:spcBef>
                <a:spcPct val="0"/>
              </a:spcBef>
              <a:spcAft>
                <a:spcPts val="600"/>
              </a:spcAft>
              <a:buClrTx/>
              <a:buSzTx/>
              <a:buFontTx/>
              <a:buNone/>
              <a:tabLst/>
              <a:defRPr kumimoji="0" sz="1600" b="1" i="0" u="none" strike="noStrike" kern="0" cap="none" spc="50" normalizeH="0" baseline="0">
                <a:ln w="3175">
                  <a:noFill/>
                </a:ln>
                <a:gradFill>
                  <a:gsLst>
                    <a:gs pos="17424">
                      <a:schemeClr val="accent3"/>
                    </a:gs>
                    <a:gs pos="61000">
                      <a:schemeClr val="accent3"/>
                    </a:gs>
                  </a:gsLst>
                  <a:lin ang="5400000" scaled="1"/>
                </a:gradFill>
                <a:effectLst/>
                <a:uLnTx/>
                <a:uFillTx/>
                <a:latin typeface="Segoe UI"/>
                <a:cs typeface="Segoe UI Semibold" panose="020B0702040204020203" pitchFamily="34" charset="0"/>
              </a:defRPr>
            </a:lvl1pPr>
          </a:lstStyle>
          <a:p>
            <a:pPr algn="ctr">
              <a:lnSpc>
                <a:spcPct val="107000"/>
              </a:lnSpc>
              <a:spcAft>
                <a:spcPts val="800"/>
              </a:spcAft>
            </a:pPr>
            <a:r>
              <a:rPr lang="es-ES" sz="3200" dirty="0">
                <a:solidFill>
                  <a:srgbClr val="4D4D4D"/>
                </a:solidFill>
                <a:latin typeface="AvantGarde Bk BT"/>
                <a:cs typeface="Times New Roman" panose="02020603050405020304" pitchFamily="18" charset="0"/>
              </a:rPr>
              <a:t>Guiding principles of the ESP 2017-2024</a:t>
            </a:r>
          </a:p>
        </p:txBody>
      </p:sp>
      <p:pic>
        <p:nvPicPr>
          <p:cNvPr id="73" name="Imagen 72">
            <a:extLst>
              <a:ext uri="{FF2B5EF4-FFF2-40B4-BE49-F238E27FC236}">
                <a16:creationId xmlns:a16="http://schemas.microsoft.com/office/drawing/2014/main" id="{3AB83C23-8785-4B1F-BE7A-7303E03CF267}"/>
              </a:ext>
            </a:extLst>
          </p:cNvPr>
          <p:cNvPicPr>
            <a:picLocks noChangeAspect="1"/>
          </p:cNvPicPr>
          <p:nvPr/>
        </p:nvPicPr>
        <p:blipFill>
          <a:blip r:embed="rId5"/>
          <a:stretch>
            <a:fillRect/>
          </a:stretch>
        </p:blipFill>
        <p:spPr>
          <a:xfrm>
            <a:off x="6929756" y="1939195"/>
            <a:ext cx="2019551" cy="2623586"/>
          </a:xfrm>
          <a:prstGeom prst="rect">
            <a:avLst/>
          </a:prstGeom>
          <a:ln>
            <a:noFill/>
          </a:ln>
          <a:effectLst>
            <a:softEdge rad="112500"/>
          </a:effectLst>
        </p:spPr>
      </p:pic>
      <p:grpSp>
        <p:nvGrpSpPr>
          <p:cNvPr id="20" name="Grupo 19">
            <a:extLst>
              <a:ext uri="{FF2B5EF4-FFF2-40B4-BE49-F238E27FC236}">
                <a16:creationId xmlns:a16="http://schemas.microsoft.com/office/drawing/2014/main" id="{604329DF-DA0E-4675-818E-8950C38A1870}"/>
              </a:ext>
            </a:extLst>
          </p:cNvPr>
          <p:cNvGrpSpPr/>
          <p:nvPr/>
        </p:nvGrpSpPr>
        <p:grpSpPr>
          <a:xfrm>
            <a:off x="2742477" y="5463733"/>
            <a:ext cx="2706960" cy="960263"/>
            <a:chOff x="2742477" y="5463733"/>
            <a:chExt cx="2706960" cy="960263"/>
          </a:xfrm>
        </p:grpSpPr>
        <p:grpSp>
          <p:nvGrpSpPr>
            <p:cNvPr id="121" name="Grupo 120">
              <a:extLst>
                <a:ext uri="{FF2B5EF4-FFF2-40B4-BE49-F238E27FC236}">
                  <a16:creationId xmlns:a16="http://schemas.microsoft.com/office/drawing/2014/main" id="{9F5D4B0F-EBAF-4088-ABD5-44BEFFDACBD1}"/>
                </a:ext>
              </a:extLst>
            </p:cNvPr>
            <p:cNvGrpSpPr/>
            <p:nvPr/>
          </p:nvGrpSpPr>
          <p:grpSpPr>
            <a:xfrm>
              <a:off x="2763497" y="5463733"/>
              <a:ext cx="2685940" cy="960263"/>
              <a:chOff x="3226454" y="5214326"/>
              <a:chExt cx="2685940" cy="960263"/>
            </a:xfrm>
          </p:grpSpPr>
          <p:sp>
            <p:nvSpPr>
              <p:cNvPr id="40" name="CuadroTexto 39">
                <a:extLst>
                  <a:ext uri="{FF2B5EF4-FFF2-40B4-BE49-F238E27FC236}">
                    <a16:creationId xmlns:a16="http://schemas.microsoft.com/office/drawing/2014/main" id="{755B4912-1616-4353-AFA7-3F7BEB9EC9E2}"/>
                  </a:ext>
                </a:extLst>
              </p:cNvPr>
              <p:cNvSpPr txBox="1"/>
              <p:nvPr/>
            </p:nvSpPr>
            <p:spPr>
              <a:xfrm>
                <a:off x="3260863" y="5214326"/>
                <a:ext cx="2651531" cy="960263"/>
              </a:xfrm>
              <a:prstGeom prst="rect">
                <a:avLst/>
              </a:prstGeom>
              <a:noFill/>
            </p:spPr>
            <p:txBody>
              <a:bodyPr wrap="square" lIns="182880" tIns="146304" rIns="182880" bIns="146304" rtlCol="0">
                <a:spAutoFit/>
              </a:bodyPr>
              <a:lstStyle/>
              <a:p>
                <a:pPr algn="ctr" defTabSz="912845">
                  <a:lnSpc>
                    <a:spcPct val="90000"/>
                  </a:lnSpc>
                  <a:spcAft>
                    <a:spcPts val="600"/>
                  </a:spcAft>
                </a:pPr>
                <a:r>
                  <a:rPr lang="en-US" sz="1600" dirty="0">
                    <a:solidFill>
                      <a:schemeClr val="accent3">
                        <a:lumMod val="75000"/>
                      </a:schemeClr>
                    </a:solidFill>
                    <a:latin typeface="Segoe UI"/>
                  </a:rPr>
                  <a:t>Fostering promotion of EUROSAI with practical tools</a:t>
                </a:r>
                <a:endParaRPr lang="en-GB" sz="1600" dirty="0">
                  <a:solidFill>
                    <a:schemeClr val="accent3">
                      <a:lumMod val="75000"/>
                    </a:schemeClr>
                  </a:solidFill>
                  <a:latin typeface="Segoe UI"/>
                </a:endParaRPr>
              </a:p>
            </p:txBody>
          </p:sp>
          <p:grpSp>
            <p:nvGrpSpPr>
              <p:cNvPr id="70" name="Grupo 69">
                <a:extLst>
                  <a:ext uri="{FF2B5EF4-FFF2-40B4-BE49-F238E27FC236}">
                    <a16:creationId xmlns:a16="http://schemas.microsoft.com/office/drawing/2014/main" id="{53DDE744-B1E7-4E97-8FF1-4E9F995E44F2}"/>
                  </a:ext>
                </a:extLst>
              </p:cNvPr>
              <p:cNvGrpSpPr/>
              <p:nvPr/>
            </p:nvGrpSpPr>
            <p:grpSpPr>
              <a:xfrm rot="10800000">
                <a:off x="5372654" y="5226134"/>
                <a:ext cx="403624" cy="425415"/>
                <a:chOff x="3166714" y="5982365"/>
                <a:chExt cx="483602" cy="476546"/>
              </a:xfrm>
            </p:grpSpPr>
            <p:cxnSp>
              <p:nvCxnSpPr>
                <p:cNvPr id="71" name="Conector recto 70">
                  <a:extLst>
                    <a:ext uri="{FF2B5EF4-FFF2-40B4-BE49-F238E27FC236}">
                      <a16:creationId xmlns:a16="http://schemas.microsoft.com/office/drawing/2014/main" id="{90A2B480-94E7-4D12-9A1F-749296276BF2}"/>
                    </a:ext>
                  </a:extLst>
                </p:cNvPr>
                <p:cNvCxnSpPr>
                  <a:cxnSpLocks/>
                </p:cNvCxnSpPr>
                <p:nvPr/>
              </p:nvCxnSpPr>
              <p:spPr>
                <a:xfrm rot="10800000" flipH="1">
                  <a:off x="3166714" y="6431976"/>
                  <a:ext cx="483602"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Conector recto 71">
                  <a:extLst>
                    <a:ext uri="{FF2B5EF4-FFF2-40B4-BE49-F238E27FC236}">
                      <a16:creationId xmlns:a16="http://schemas.microsoft.com/office/drawing/2014/main" id="{10A2889A-F9FD-452E-9ABD-1765CD85EE37}"/>
                    </a:ext>
                  </a:extLst>
                </p:cNvPr>
                <p:cNvCxnSpPr>
                  <a:cxnSpLocks/>
                </p:cNvCxnSpPr>
                <p:nvPr/>
              </p:nvCxnSpPr>
              <p:spPr>
                <a:xfrm rot="10800000">
                  <a:off x="3171310" y="5982365"/>
                  <a:ext cx="0" cy="476546"/>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8" name="Grupo 117">
                <a:extLst>
                  <a:ext uri="{FF2B5EF4-FFF2-40B4-BE49-F238E27FC236}">
                    <a16:creationId xmlns:a16="http://schemas.microsoft.com/office/drawing/2014/main" id="{66EE8D3A-5129-40F8-B876-63FD61304CB8}"/>
                  </a:ext>
                </a:extLst>
              </p:cNvPr>
              <p:cNvGrpSpPr/>
              <p:nvPr/>
            </p:nvGrpSpPr>
            <p:grpSpPr>
              <a:xfrm>
                <a:off x="3226454" y="5715097"/>
                <a:ext cx="403626" cy="425415"/>
                <a:chOff x="3194187" y="5982365"/>
                <a:chExt cx="483602" cy="476546"/>
              </a:xfrm>
            </p:grpSpPr>
            <p:cxnSp>
              <p:nvCxnSpPr>
                <p:cNvPr id="119" name="Conector recto 118">
                  <a:extLst>
                    <a:ext uri="{FF2B5EF4-FFF2-40B4-BE49-F238E27FC236}">
                      <a16:creationId xmlns:a16="http://schemas.microsoft.com/office/drawing/2014/main" id="{12C92D5D-CEE1-4908-A71C-F9A8C3EE05C4}"/>
                    </a:ext>
                  </a:extLst>
                </p:cNvPr>
                <p:cNvCxnSpPr>
                  <a:cxnSpLocks/>
                </p:cNvCxnSpPr>
                <p:nvPr/>
              </p:nvCxnSpPr>
              <p:spPr>
                <a:xfrm rot="10800000" flipH="1">
                  <a:off x="3194187" y="6431976"/>
                  <a:ext cx="483602"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0" name="Conector recto 119">
                  <a:extLst>
                    <a:ext uri="{FF2B5EF4-FFF2-40B4-BE49-F238E27FC236}">
                      <a16:creationId xmlns:a16="http://schemas.microsoft.com/office/drawing/2014/main" id="{D64DA0AD-52B9-4901-B77E-D18C44DB8E50}"/>
                    </a:ext>
                  </a:extLst>
                </p:cNvPr>
                <p:cNvCxnSpPr>
                  <a:cxnSpLocks/>
                </p:cNvCxnSpPr>
                <p:nvPr/>
              </p:nvCxnSpPr>
              <p:spPr>
                <a:xfrm rot="10800000">
                  <a:off x="3226523" y="5982365"/>
                  <a:ext cx="0" cy="476546"/>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19" name="CuadroTexto 18">
              <a:extLst>
                <a:ext uri="{FF2B5EF4-FFF2-40B4-BE49-F238E27FC236}">
                  <a16:creationId xmlns:a16="http://schemas.microsoft.com/office/drawing/2014/main" id="{720AE290-F188-4164-813A-1431BF65DC0D}"/>
                </a:ext>
              </a:extLst>
            </p:cNvPr>
            <p:cNvSpPr txBox="1"/>
            <p:nvPr/>
          </p:nvSpPr>
          <p:spPr>
            <a:xfrm>
              <a:off x="2742477" y="5518858"/>
              <a:ext cx="506636" cy="646331"/>
            </a:xfrm>
            <a:prstGeom prst="rect">
              <a:avLst/>
            </a:prstGeom>
            <a:noFill/>
          </p:spPr>
          <p:txBody>
            <a:bodyPr wrap="square" rtlCol="0">
              <a:spAutoFit/>
            </a:bodyPr>
            <a:lstStyle/>
            <a:p>
              <a:r>
                <a:rPr lang="en-US" sz="1800" b="1" dirty="0">
                  <a:solidFill>
                    <a:schemeClr val="accent1">
                      <a:lumMod val="75000"/>
                    </a:schemeClr>
                  </a:solidFill>
                  <a:latin typeface="Segoe UI"/>
                </a:rPr>
                <a:t>E</a:t>
              </a:r>
            </a:p>
            <a:p>
              <a:endParaRPr lang="en-GB" dirty="0"/>
            </a:p>
          </p:txBody>
        </p:sp>
      </p:grpSp>
    </p:spTree>
    <p:extLst>
      <p:ext uri="{BB962C8B-B14F-4D97-AF65-F5344CB8AC3E}">
        <p14:creationId xmlns:p14="http://schemas.microsoft.com/office/powerpoint/2010/main" val="2405883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D8C2C-E83F-D5A2-8A02-205ADE32302C}"/>
            </a:ext>
          </a:extLst>
        </p:cNvPr>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2905A1-F274-7265-EB7B-6FE3BA575C0C}"/>
              </a:ext>
            </a:extLst>
          </p:cNvPr>
          <p:cNvSpPr>
            <a:spLocks noGrp="1"/>
          </p:cNvSpPr>
          <p:nvPr>
            <p:ph type="sldNum" sz="quarter" idx="12"/>
          </p:nvPr>
        </p:nvSpPr>
        <p:spPr/>
        <p:txBody>
          <a:bodyPr/>
          <a:lstStyle/>
          <a:p>
            <a:fld id="{269438C4-FDAD-4BAC-A5E5-90396C133D21}" type="slidenum">
              <a:rPr lang="en-US" smtClean="0"/>
              <a:t>5</a:t>
            </a:fld>
            <a:endParaRPr lang="en-US"/>
          </a:p>
        </p:txBody>
      </p:sp>
      <p:sp>
        <p:nvSpPr>
          <p:cNvPr id="6" name="Elipse 5">
            <a:extLst>
              <a:ext uri="{FF2B5EF4-FFF2-40B4-BE49-F238E27FC236}">
                <a16:creationId xmlns:a16="http://schemas.microsoft.com/office/drawing/2014/main" id="{B14082B1-DE50-3557-0291-7A10333884AA}"/>
              </a:ext>
            </a:extLst>
          </p:cNvPr>
          <p:cNvSpPr/>
          <p:nvPr/>
        </p:nvSpPr>
        <p:spPr>
          <a:xfrm>
            <a:off x="1793631" y="1055140"/>
            <a:ext cx="4135901" cy="1139483"/>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400" kern="0" spc="50" dirty="0">
                <a:ln w="3175">
                  <a:noFill/>
                </a:ln>
                <a:solidFill>
                  <a:srgbClr val="4D4D4D"/>
                </a:solidFill>
                <a:latin typeface="AvantGarde Bk BT"/>
                <a:cs typeface="Times New Roman" panose="02020603050405020304" pitchFamily="18" charset="0"/>
              </a:rPr>
              <a:t>New Communication Framework (ECF)</a:t>
            </a:r>
          </a:p>
        </p:txBody>
      </p:sp>
      <p:sp>
        <p:nvSpPr>
          <p:cNvPr id="8" name="Globo: flecha izquierda 7">
            <a:extLst>
              <a:ext uri="{FF2B5EF4-FFF2-40B4-BE49-F238E27FC236}">
                <a16:creationId xmlns:a16="http://schemas.microsoft.com/office/drawing/2014/main" id="{10ACE2A6-6C4C-3DE2-ECCE-6501E99C2E57}"/>
              </a:ext>
            </a:extLst>
          </p:cNvPr>
          <p:cNvSpPr/>
          <p:nvPr/>
        </p:nvSpPr>
        <p:spPr>
          <a:xfrm>
            <a:off x="4572000" y="2869809"/>
            <a:ext cx="3686175" cy="3621259"/>
          </a:xfrm>
          <a:prstGeom prst="lef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kern="0" spc="50" dirty="0">
                <a:ln w="3175">
                  <a:noFill/>
                </a:ln>
                <a:solidFill>
                  <a:schemeClr val="bg1"/>
                </a:solidFill>
                <a:latin typeface="AvantGarde Bk BT"/>
                <a:cs typeface="Times New Roman" panose="02020603050405020304" pitchFamily="18" charset="0"/>
              </a:rPr>
              <a:t>The updated ECF was approved by the XI Congress in April 2021</a:t>
            </a:r>
            <a:endParaRPr lang="es-ES" sz="2000" kern="0" spc="50" dirty="0">
              <a:ln w="3175">
                <a:noFill/>
              </a:ln>
              <a:solidFill>
                <a:schemeClr val="bg1"/>
              </a:solidFill>
              <a:latin typeface="AvantGarde Bk BT"/>
              <a:cs typeface="Times New Roman" panose="02020603050405020304" pitchFamily="18" charset="0"/>
            </a:endParaRPr>
          </a:p>
        </p:txBody>
      </p:sp>
      <p:pic>
        <p:nvPicPr>
          <p:cNvPr id="13" name="Imagen 12">
            <a:extLst>
              <a:ext uri="{FF2B5EF4-FFF2-40B4-BE49-F238E27FC236}">
                <a16:creationId xmlns:a16="http://schemas.microsoft.com/office/drawing/2014/main" id="{D9435B8B-ECB2-D269-9611-CEF917B8580D}"/>
              </a:ext>
            </a:extLst>
          </p:cNvPr>
          <p:cNvPicPr>
            <a:picLocks noChangeAspect="1"/>
          </p:cNvPicPr>
          <p:nvPr/>
        </p:nvPicPr>
        <p:blipFill>
          <a:blip r:embed="rId3"/>
          <a:stretch>
            <a:fillRect/>
          </a:stretch>
        </p:blipFill>
        <p:spPr>
          <a:xfrm>
            <a:off x="1336431" y="2578913"/>
            <a:ext cx="2747164" cy="39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reate txt">
            <a:extLst>
              <a:ext uri="{FF2B5EF4-FFF2-40B4-BE49-F238E27FC236}">
                <a16:creationId xmlns:a16="http://schemas.microsoft.com/office/drawing/2014/main" id="{22298FC0-337B-CB66-03B0-A81AB63CFDB4}"/>
              </a:ext>
            </a:extLst>
          </p:cNvPr>
          <p:cNvSpPr txBox="1"/>
          <p:nvPr/>
        </p:nvSpPr>
        <p:spPr>
          <a:xfrm>
            <a:off x="221277" y="190967"/>
            <a:ext cx="7016027" cy="659979"/>
          </a:xfrm>
          <a:prstGeom prst="rect">
            <a:avLst/>
          </a:prstGeom>
          <a:noFill/>
          <a:ln>
            <a:noFill/>
          </a:ln>
        </p:spPr>
        <p:txBody>
          <a:bodyPr wrap="square" lIns="68448" tIns="107342" rIns="134182" bIns="107342" rtlCol="0">
            <a:spAutoFit/>
          </a:bodyPr>
          <a:lstStyle>
            <a:defPPr>
              <a:defRPr lang="en-US"/>
            </a:defPPr>
            <a:lvl1pPr marR="0" lvl="0" indent="0" defTabSz="914400" fontAlgn="auto">
              <a:lnSpc>
                <a:spcPct val="90000"/>
              </a:lnSpc>
              <a:spcBef>
                <a:spcPct val="0"/>
              </a:spcBef>
              <a:spcAft>
                <a:spcPts val="600"/>
              </a:spcAft>
              <a:buClrTx/>
              <a:buSzTx/>
              <a:buFontTx/>
              <a:buNone/>
              <a:tabLst/>
              <a:defRPr kumimoji="0" sz="1600" b="1" i="0" u="none" strike="noStrike" kern="0" cap="none" spc="50" normalizeH="0" baseline="0">
                <a:ln w="3175">
                  <a:noFill/>
                </a:ln>
                <a:gradFill>
                  <a:gsLst>
                    <a:gs pos="17424">
                      <a:schemeClr val="accent3"/>
                    </a:gs>
                    <a:gs pos="61000">
                      <a:schemeClr val="accent3"/>
                    </a:gs>
                  </a:gsLst>
                  <a:lin ang="5400000" scaled="1"/>
                </a:gradFill>
                <a:effectLst/>
                <a:uLnTx/>
                <a:uFillTx/>
                <a:latin typeface="Segoe UI"/>
                <a:cs typeface="Segoe UI Semibold" panose="020B0702040204020203" pitchFamily="34" charset="0"/>
              </a:defRPr>
            </a:lvl1pPr>
          </a:lstStyle>
          <a:p>
            <a:pPr algn="ctr" defTabSz="912845">
              <a:lnSpc>
                <a:spcPct val="90000"/>
              </a:lnSpc>
              <a:spcAft>
                <a:spcPts val="600"/>
              </a:spcAft>
            </a:pPr>
            <a:r>
              <a:rPr lang="en-US" sz="3200" dirty="0">
                <a:solidFill>
                  <a:srgbClr val="00B0F0"/>
                </a:solidFill>
                <a:latin typeface="AvantGarde Bk BT"/>
                <a:cs typeface="Times New Roman" panose="02020603050405020304" pitchFamily="18" charset="0"/>
              </a:rPr>
              <a:t>A.- </a:t>
            </a:r>
            <a:r>
              <a:rPr lang="en-US" sz="3200" dirty="0">
                <a:solidFill>
                  <a:srgbClr val="7E89A7"/>
                </a:solidFill>
                <a:latin typeface="AvantGarde Bk BT"/>
                <a:cs typeface="Times New Roman" panose="02020603050405020304" pitchFamily="18" charset="0"/>
              </a:rPr>
              <a:t>Drafting of </a:t>
            </a:r>
            <a:r>
              <a:rPr lang="en-US" sz="3200" dirty="0">
                <a:solidFill>
                  <a:srgbClr val="00B0F0"/>
                </a:solidFill>
                <a:latin typeface="AvantGarde Bk BT"/>
                <a:cs typeface="Times New Roman" panose="02020603050405020304" pitchFamily="18" charset="0"/>
              </a:rPr>
              <a:t>detailed guidelines </a:t>
            </a:r>
          </a:p>
        </p:txBody>
      </p:sp>
    </p:spTree>
    <p:extLst>
      <p:ext uri="{BB962C8B-B14F-4D97-AF65-F5344CB8AC3E}">
        <p14:creationId xmlns:p14="http://schemas.microsoft.com/office/powerpoint/2010/main" val="1854642474"/>
      </p:ext>
    </p:extLst>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5FA7A09-A689-464D-802E-E35AE7B2804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4B1FDD-11C7-4DDC-8BAD-6E79D4283405}" type="slidenum">
              <a:rPr kumimoji="0" lang="es-ES" sz="1200" b="0" i="0" u="none" strike="noStrike" kern="0" cap="none" spc="51" normalizeH="0" baseline="0" noProof="0" smtClean="0">
                <a:ln w="3175">
                  <a:noFill/>
                </a:ln>
                <a:solidFill>
                  <a:srgbClr val="7E89A8"/>
                </a:solidFill>
                <a:effectLst/>
                <a:uLnTx/>
                <a:uFillTx/>
                <a:latin typeface="AvantGarde Bk BT"/>
                <a:ea typeface="+mn-ea"/>
                <a:cs typeface="Times New Roman" panose="020206030504050203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s-ES" sz="1200" b="0" i="0" u="none" strike="noStrike" kern="0" cap="none" spc="51" normalizeH="0" baseline="0" noProof="0" dirty="0">
              <a:ln w="3175">
                <a:noFill/>
              </a:ln>
              <a:solidFill>
                <a:srgbClr val="7E89A8"/>
              </a:solidFill>
              <a:effectLst/>
              <a:uLnTx/>
              <a:uFillTx/>
              <a:latin typeface="AvantGarde Bk BT"/>
              <a:ea typeface="+mn-ea"/>
              <a:cs typeface="Times New Roman" panose="02020603050405020304" pitchFamily="18" charset="0"/>
            </a:endParaRPr>
          </a:p>
        </p:txBody>
      </p:sp>
      <p:sp>
        <p:nvSpPr>
          <p:cNvPr id="4" name="Create txt">
            <a:extLst>
              <a:ext uri="{FF2B5EF4-FFF2-40B4-BE49-F238E27FC236}">
                <a16:creationId xmlns:a16="http://schemas.microsoft.com/office/drawing/2014/main" id="{2A64E3C0-070D-4254-BBC7-250D4EDE3504}"/>
              </a:ext>
            </a:extLst>
          </p:cNvPr>
          <p:cNvSpPr txBox="1"/>
          <p:nvPr/>
        </p:nvSpPr>
        <p:spPr>
          <a:xfrm>
            <a:off x="1927639" y="1884267"/>
            <a:ext cx="6085502" cy="766418"/>
          </a:xfrm>
          <a:prstGeom prst="rect">
            <a:avLst/>
          </a:prstGeom>
          <a:noFill/>
          <a:ln>
            <a:noFill/>
          </a:ln>
        </p:spPr>
        <p:txBody>
          <a:bodyPr wrap="square" lIns="68448" tIns="107342" rIns="134182" bIns="107342" rtlCol="0">
            <a:spAutoFit/>
          </a:bodyPr>
          <a:lstStyle>
            <a:defPPr>
              <a:defRPr lang="en-US"/>
            </a:defPPr>
            <a:lvl1pPr marR="0" lvl="0" indent="0" defTabSz="914400" fontAlgn="auto">
              <a:lnSpc>
                <a:spcPct val="90000"/>
              </a:lnSpc>
              <a:spcBef>
                <a:spcPct val="0"/>
              </a:spcBef>
              <a:spcAft>
                <a:spcPts val="600"/>
              </a:spcAft>
              <a:buClrTx/>
              <a:buSzTx/>
              <a:buFontTx/>
              <a:buNone/>
              <a:tabLst/>
              <a:defRPr kumimoji="0" sz="1600" b="1" i="0" u="none" strike="noStrike" kern="0" cap="none" spc="50" normalizeH="0" baseline="0">
                <a:ln w="3175">
                  <a:noFill/>
                </a:ln>
                <a:gradFill>
                  <a:gsLst>
                    <a:gs pos="17424">
                      <a:schemeClr val="accent3"/>
                    </a:gs>
                    <a:gs pos="61000">
                      <a:schemeClr val="accent3"/>
                    </a:gs>
                  </a:gsLst>
                  <a:lin ang="5400000" scaled="1"/>
                </a:gradFill>
                <a:effectLst/>
                <a:uLnTx/>
                <a:uFillTx/>
                <a:latin typeface="Segoe UI"/>
                <a:cs typeface="Segoe UI Semibold" panose="020B0702040204020203" pitchFamily="34" charset="0"/>
              </a:defRPr>
            </a:lvl1pPr>
          </a:lstStyle>
          <a:p>
            <a:pPr marL="0" marR="39370" lvl="0" indent="0" algn="just" defTabSz="912845" rtl="0" eaLnBrk="1" fontAlgn="auto" latinLnBrk="0" hangingPunct="1">
              <a:lnSpc>
                <a:spcPct val="115000"/>
              </a:lnSpc>
              <a:spcBef>
                <a:spcPts val="0"/>
              </a:spcBef>
              <a:spcAft>
                <a:spcPts val="600"/>
              </a:spcAft>
              <a:buClr>
                <a:srgbClr val="4472C4"/>
              </a:buClr>
              <a:buSzTx/>
              <a:buFontTx/>
              <a:buNone/>
              <a:tabLst/>
              <a:defRPr/>
            </a:pPr>
            <a:r>
              <a:rPr kumimoji="0" lang="en-GB" sz="1600" b="1" i="0" u="none" strike="noStrike" kern="0" cap="none" spc="50" normalizeH="0" baseline="0" noProof="0" dirty="0">
                <a:ln w="3175">
                  <a:noFill/>
                </a:ln>
                <a:solidFill>
                  <a:srgbClr val="2A6CA8"/>
                </a:solidFill>
                <a:effectLst/>
                <a:uLnTx/>
                <a:uFillTx/>
                <a:latin typeface="AvantGarde Bk BT"/>
                <a:ea typeface="+mn-ea"/>
                <a:cs typeface="Times New Roman" panose="02020603050405020304" pitchFamily="18" charset="0"/>
              </a:rPr>
              <a:t>Guidelines</a:t>
            </a:r>
            <a:r>
              <a:rPr kumimoji="0" lang="en-US" sz="1600" b="0" i="0" u="none" strike="noStrike" kern="0" cap="none" spc="50" normalizeH="0" baseline="0" noProof="0" dirty="0">
                <a:ln w="3175">
                  <a:noFill/>
                </a:ln>
                <a:solidFill>
                  <a:srgbClr val="4D4D4D"/>
                </a:solidFill>
                <a:effectLst/>
                <a:uLnTx/>
                <a:uFillTx/>
                <a:latin typeface="AvantGarde Bk BT"/>
                <a:ea typeface="+mn-ea"/>
                <a:cs typeface="Times New Roman" panose="02020603050405020304" pitchFamily="18" charset="0"/>
              </a:rPr>
              <a:t> for </a:t>
            </a:r>
            <a:r>
              <a:rPr kumimoji="0" lang="en-US" sz="1600" b="1" i="0" u="none" strike="noStrike" kern="0" cap="none" spc="50" normalizeH="0" baseline="0" noProof="0" dirty="0">
                <a:ln w="3175">
                  <a:noFill/>
                </a:ln>
                <a:solidFill>
                  <a:srgbClr val="4D4D4D"/>
                </a:solidFill>
                <a:effectLst/>
                <a:uLnTx/>
                <a:uFillTx/>
                <a:latin typeface="AvantGarde Bk BT"/>
                <a:ea typeface="+mn-ea"/>
                <a:cs typeface="Times New Roman" panose="02020603050405020304" pitchFamily="18" charset="0"/>
              </a:rPr>
              <a:t>implementing an effective and enhanced communication in EUROSAI</a:t>
            </a:r>
            <a:r>
              <a:rPr kumimoji="0" lang="en-US" sz="1600" b="0" i="0" u="none" strike="noStrike" kern="0" cap="none" spc="50" normalizeH="0" baseline="0" noProof="0" dirty="0">
                <a:ln w="3175">
                  <a:noFill/>
                </a:ln>
                <a:solidFill>
                  <a:srgbClr val="4D4D4D"/>
                </a:solidFill>
                <a:effectLst/>
                <a:uLnTx/>
                <a:uFillTx/>
                <a:latin typeface="AvantGarde Bk BT"/>
                <a:ea typeface="+mn-ea"/>
                <a:cs typeface="Times New Roman" panose="02020603050405020304" pitchFamily="18" charset="0"/>
              </a:rPr>
              <a:t> (Communication Framework)</a:t>
            </a:r>
          </a:p>
        </p:txBody>
      </p:sp>
      <p:pic>
        <p:nvPicPr>
          <p:cNvPr id="6" name="Imagen 5">
            <a:extLst>
              <a:ext uri="{FF2B5EF4-FFF2-40B4-BE49-F238E27FC236}">
                <a16:creationId xmlns:a16="http://schemas.microsoft.com/office/drawing/2014/main" id="{E6775A8E-F36E-4E2B-B9D2-E9819A5B95F2}"/>
              </a:ext>
            </a:extLst>
          </p:cNvPr>
          <p:cNvPicPr>
            <a:picLocks noChangeAspect="1"/>
          </p:cNvPicPr>
          <p:nvPr/>
        </p:nvPicPr>
        <p:blipFill>
          <a:blip r:embed="rId3"/>
          <a:stretch>
            <a:fillRect/>
          </a:stretch>
        </p:blipFill>
        <p:spPr>
          <a:xfrm>
            <a:off x="775551" y="1304698"/>
            <a:ext cx="913724" cy="1284444"/>
          </a:xfrm>
          <a:prstGeom prst="rect">
            <a:avLst/>
          </a:prstGeom>
          <a:ln>
            <a:solidFill>
              <a:schemeClr val="bg2">
                <a:lumMod val="75000"/>
              </a:schemeClr>
            </a:solidFill>
          </a:ln>
          <a:effectLst>
            <a:outerShdw blurRad="50800" dist="38100" dir="5400000" algn="t" rotWithShape="0">
              <a:prstClr val="black">
                <a:alpha val="40000"/>
              </a:prstClr>
            </a:outerShdw>
          </a:effectLst>
        </p:spPr>
      </p:pic>
      <p:sp>
        <p:nvSpPr>
          <p:cNvPr id="7" name="Create txt">
            <a:extLst>
              <a:ext uri="{FF2B5EF4-FFF2-40B4-BE49-F238E27FC236}">
                <a16:creationId xmlns:a16="http://schemas.microsoft.com/office/drawing/2014/main" id="{C4A2BE5E-D589-4488-BC61-4B97D97EFF70}"/>
              </a:ext>
            </a:extLst>
          </p:cNvPr>
          <p:cNvSpPr txBox="1"/>
          <p:nvPr/>
        </p:nvSpPr>
        <p:spPr>
          <a:xfrm>
            <a:off x="1705442" y="5560573"/>
            <a:ext cx="6809907" cy="697746"/>
          </a:xfrm>
          <a:prstGeom prst="rect">
            <a:avLst/>
          </a:prstGeom>
          <a:noFill/>
          <a:ln>
            <a:noFill/>
          </a:ln>
        </p:spPr>
        <p:txBody>
          <a:bodyPr wrap="square" lIns="68448" tIns="107342" rIns="134182" bIns="107342" rtlCol="0">
            <a:spAutoFit/>
          </a:bodyPr>
          <a:lstStyle>
            <a:defPPr>
              <a:defRPr lang="en-US"/>
            </a:defPPr>
            <a:lvl1pPr marR="0" lvl="0" indent="0" defTabSz="914400" fontAlgn="auto">
              <a:lnSpc>
                <a:spcPct val="90000"/>
              </a:lnSpc>
              <a:spcBef>
                <a:spcPct val="0"/>
              </a:spcBef>
              <a:spcAft>
                <a:spcPts val="600"/>
              </a:spcAft>
              <a:buClrTx/>
              <a:buSzTx/>
              <a:buFontTx/>
              <a:buNone/>
              <a:tabLst/>
              <a:defRPr kumimoji="0" sz="1600" b="1" i="0" u="none" strike="noStrike" kern="0" cap="none" spc="50" normalizeH="0" baseline="0">
                <a:ln w="3175">
                  <a:noFill/>
                </a:ln>
                <a:gradFill>
                  <a:gsLst>
                    <a:gs pos="17424">
                      <a:schemeClr val="accent3"/>
                    </a:gs>
                    <a:gs pos="61000">
                      <a:schemeClr val="accent3"/>
                    </a:gs>
                  </a:gsLst>
                  <a:lin ang="5400000" scaled="1"/>
                </a:gradFill>
                <a:effectLst/>
                <a:uLnTx/>
                <a:uFillTx/>
                <a:latin typeface="Segoe UI"/>
                <a:cs typeface="Segoe UI Semibold" panose="020B0702040204020203" pitchFamily="34" charset="0"/>
              </a:defRPr>
            </a:lvl1pPr>
          </a:lstStyle>
          <a:p>
            <a:pPr marL="742950" marR="39370" lvl="1" indent="-285750" algn="just" defTabSz="912845" rtl="0" eaLnBrk="1" fontAlgn="auto" latinLnBrk="0" hangingPunct="1">
              <a:lnSpc>
                <a:spcPct val="115000"/>
              </a:lnSpc>
              <a:spcBef>
                <a:spcPts val="0"/>
              </a:spcBef>
              <a:spcAft>
                <a:spcPts val="600"/>
              </a:spcAft>
              <a:buClr>
                <a:srgbClr val="0070C0"/>
              </a:buClr>
              <a:buSzTx/>
              <a:buFont typeface="Wingdings" panose="05000000000000000000" pitchFamily="2" charset="2"/>
              <a:buChar char="Ø"/>
              <a:tabLst/>
              <a:defRPr/>
            </a:pPr>
            <a:r>
              <a:rPr kumimoji="0" lang="en-US" sz="1400" b="0" i="0" u="none" strike="noStrike" kern="0" cap="none" spc="50" normalizeH="0" baseline="0" noProof="0" dirty="0">
                <a:ln w="3175">
                  <a:noFill/>
                </a:ln>
                <a:solidFill>
                  <a:srgbClr val="4D4D4D"/>
                </a:solidFill>
                <a:effectLst/>
                <a:uLnTx/>
                <a:uFillTx/>
                <a:latin typeface="AvantGarde Bk BT"/>
                <a:ea typeface="+mn-ea"/>
                <a:cs typeface="Times New Roman" panose="02020603050405020304" pitchFamily="18" charset="0"/>
              </a:rPr>
              <a:t>Formal</a:t>
            </a:r>
            <a:r>
              <a:rPr kumimoji="0" lang="en-US" sz="1400" b="0" i="0" u="none" strike="noStrike" kern="0" cap="none" spc="50" normalizeH="0" baseline="0" noProof="0" dirty="0">
                <a:ln w="3175">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1400" b="0" i="0" u="none" strike="noStrike" kern="0" cap="none" spc="50" normalizeH="0" baseline="0" noProof="0" dirty="0">
                <a:ln w="3175">
                  <a:noFill/>
                </a:ln>
                <a:solidFill>
                  <a:srgbClr val="4D4D4D"/>
                </a:solidFill>
                <a:effectLst/>
                <a:uLnTx/>
                <a:uFillTx/>
                <a:latin typeface="AvantGarde Bk BT"/>
                <a:ea typeface="+mn-ea"/>
                <a:cs typeface="Times New Roman" panose="02020603050405020304" pitchFamily="18" charset="0"/>
              </a:rPr>
              <a:t>procedure for the distribution and publicity of the results of the work carried out by the SGs, PGs, WGs &amp; TFs to EUROSAI members</a:t>
            </a:r>
          </a:p>
        </p:txBody>
      </p:sp>
      <p:grpSp>
        <p:nvGrpSpPr>
          <p:cNvPr id="8" name="Grupo 7">
            <a:extLst>
              <a:ext uri="{FF2B5EF4-FFF2-40B4-BE49-F238E27FC236}">
                <a16:creationId xmlns:a16="http://schemas.microsoft.com/office/drawing/2014/main" id="{2075DD02-7FA9-8545-91C2-D21AEE5D2AEA}"/>
              </a:ext>
            </a:extLst>
          </p:cNvPr>
          <p:cNvGrpSpPr/>
          <p:nvPr/>
        </p:nvGrpSpPr>
        <p:grpSpPr>
          <a:xfrm>
            <a:off x="1842014" y="2538258"/>
            <a:ext cx="6418032" cy="646331"/>
            <a:chOff x="2323425" y="2722264"/>
            <a:chExt cx="6418032" cy="646331"/>
          </a:xfrm>
        </p:grpSpPr>
        <p:sp>
          <p:nvSpPr>
            <p:cNvPr id="11" name="Create txt">
              <a:extLst>
                <a:ext uri="{FF2B5EF4-FFF2-40B4-BE49-F238E27FC236}">
                  <a16:creationId xmlns:a16="http://schemas.microsoft.com/office/drawing/2014/main" id="{F57B078A-2B3C-4F04-9EE5-DF0A5E375F19}"/>
                </a:ext>
              </a:extLst>
            </p:cNvPr>
            <p:cNvSpPr txBox="1"/>
            <p:nvPr/>
          </p:nvSpPr>
          <p:spPr>
            <a:xfrm>
              <a:off x="2420068" y="2786560"/>
              <a:ext cx="6321389" cy="449986"/>
            </a:xfrm>
            <a:prstGeom prst="rect">
              <a:avLst/>
            </a:prstGeom>
            <a:noFill/>
            <a:ln>
              <a:noFill/>
            </a:ln>
          </p:spPr>
          <p:txBody>
            <a:bodyPr wrap="square" lIns="68448" tIns="107342" rIns="134182" bIns="107342" rtlCol="0">
              <a:spAutoFit/>
            </a:bodyPr>
            <a:lstStyle>
              <a:defPPr>
                <a:defRPr lang="en-US"/>
              </a:defPPr>
              <a:lvl1pPr marR="0" lvl="0" indent="0" defTabSz="914400" fontAlgn="auto">
                <a:lnSpc>
                  <a:spcPct val="90000"/>
                </a:lnSpc>
                <a:spcBef>
                  <a:spcPct val="0"/>
                </a:spcBef>
                <a:spcAft>
                  <a:spcPts val="600"/>
                </a:spcAft>
                <a:buClrTx/>
                <a:buSzTx/>
                <a:buFontTx/>
                <a:buNone/>
                <a:tabLst/>
                <a:defRPr kumimoji="0" sz="1600" b="1" i="0" u="none" strike="noStrike" kern="0" cap="none" spc="50" normalizeH="0" baseline="0">
                  <a:ln w="3175">
                    <a:noFill/>
                  </a:ln>
                  <a:gradFill>
                    <a:gsLst>
                      <a:gs pos="17424">
                        <a:schemeClr val="accent3"/>
                      </a:gs>
                      <a:gs pos="61000">
                        <a:schemeClr val="accent3"/>
                      </a:gs>
                    </a:gsLst>
                    <a:lin ang="5400000" scaled="1"/>
                  </a:gradFill>
                  <a:effectLst/>
                  <a:uLnTx/>
                  <a:uFillTx/>
                  <a:latin typeface="Segoe UI"/>
                  <a:cs typeface="Segoe UI Semibold" panose="020B0702040204020203" pitchFamily="34" charset="0"/>
                </a:defRPr>
              </a:lvl1pPr>
            </a:lstStyle>
            <a:p>
              <a:pPr marL="450850" marR="39370" lvl="1" indent="0" algn="just" defTabSz="912845" rtl="0" eaLnBrk="1" fontAlgn="auto" latinLnBrk="0" hangingPunct="1">
                <a:lnSpc>
                  <a:spcPct val="115000"/>
                </a:lnSpc>
                <a:spcBef>
                  <a:spcPts val="0"/>
                </a:spcBef>
                <a:spcAft>
                  <a:spcPts val="600"/>
                </a:spcAft>
                <a:buClr>
                  <a:srgbClr val="0070C0"/>
                </a:buClr>
                <a:buSzTx/>
                <a:buFontTx/>
                <a:buNone/>
                <a:tabLst/>
                <a:defRPr/>
              </a:pPr>
              <a:r>
                <a:rPr kumimoji="0" lang="en-US" sz="1400" b="0" i="0" u="none" strike="noStrike" kern="0" cap="none" spc="50" normalizeH="0" baseline="0" noProof="0" dirty="0">
                  <a:ln w="3175">
                    <a:noFill/>
                  </a:ln>
                  <a:solidFill>
                    <a:srgbClr val="4D4D4D"/>
                  </a:solidFill>
                  <a:effectLst/>
                  <a:uLnTx/>
                  <a:uFillTx/>
                  <a:latin typeface="AvantGarde Bk BT"/>
                  <a:ea typeface="+mn-ea"/>
                  <a:cs typeface="Times New Roman" panose="02020603050405020304" pitchFamily="18" charset="0"/>
                </a:rPr>
                <a:t>Information procedure that takes place after the Congresses and GBs</a:t>
              </a:r>
            </a:p>
          </p:txBody>
        </p:sp>
        <p:sp>
          <p:nvSpPr>
            <p:cNvPr id="9" name="CuadroTexto 8">
              <a:extLst>
                <a:ext uri="{FF2B5EF4-FFF2-40B4-BE49-F238E27FC236}">
                  <a16:creationId xmlns:a16="http://schemas.microsoft.com/office/drawing/2014/main" id="{CCD85060-2392-EED3-0D19-83F98673221B}"/>
                </a:ext>
              </a:extLst>
            </p:cNvPr>
            <p:cNvSpPr txBox="1"/>
            <p:nvPr/>
          </p:nvSpPr>
          <p:spPr>
            <a:xfrm>
              <a:off x="2323425" y="2722264"/>
              <a:ext cx="64443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B050"/>
                  </a:solidFill>
                  <a:effectLst/>
                  <a:uLnTx/>
                  <a:uFillTx/>
                  <a:latin typeface="Calibri" panose="020F0502020204030204"/>
                  <a:ea typeface="+mn-ea"/>
                  <a:cs typeface="+mn-cs"/>
                  <a:sym typeface="Wingdings" panose="05000000000000000000" pitchFamily="2" charset="2"/>
                </a:rPr>
                <a:t></a:t>
              </a:r>
              <a:endParaRPr kumimoji="0" lang="en-US" sz="3600" b="1" i="1"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3" name="Create txt">
            <a:extLst>
              <a:ext uri="{FF2B5EF4-FFF2-40B4-BE49-F238E27FC236}">
                <a16:creationId xmlns:a16="http://schemas.microsoft.com/office/drawing/2014/main" id="{B314F52B-261D-9686-8302-DDC9D8FFCDB5}"/>
              </a:ext>
            </a:extLst>
          </p:cNvPr>
          <p:cNvSpPr txBox="1"/>
          <p:nvPr/>
        </p:nvSpPr>
        <p:spPr>
          <a:xfrm>
            <a:off x="1908754" y="1402635"/>
            <a:ext cx="6002833" cy="392159"/>
          </a:xfrm>
          <a:prstGeom prst="rect">
            <a:avLst/>
          </a:prstGeom>
          <a:solidFill>
            <a:schemeClr val="bg1"/>
          </a:solidFill>
          <a:ln>
            <a:solidFill>
              <a:schemeClr val="accent1"/>
            </a:solidFill>
          </a:ln>
        </p:spPr>
        <p:txBody>
          <a:bodyPr wrap="square" rtlCol="0">
            <a:spAutoFit/>
          </a:bodyPr>
          <a:lstStyle>
            <a:defPPr>
              <a:defRPr lang="en-US"/>
            </a:defPPr>
            <a:lvl1pPr marR="39370" lvl="0" indent="0" fontAlgn="auto">
              <a:lnSpc>
                <a:spcPct val="115000"/>
              </a:lnSpc>
              <a:spcBef>
                <a:spcPts val="0"/>
              </a:spcBef>
              <a:spcAft>
                <a:spcPts val="300"/>
              </a:spcAft>
              <a:buClrTx/>
              <a:buSzTx/>
              <a:buFontTx/>
              <a:buNone/>
              <a:tabLst/>
              <a:defRPr b="1" kern="0" spc="50">
                <a:ln w="3175">
                  <a:noFill/>
                </a:ln>
                <a:solidFill>
                  <a:srgbClr val="2A6CA8"/>
                </a:solidFill>
                <a:latin typeface="AvantGarde Bk BT"/>
                <a:cs typeface="Times New Roman" panose="02020603050405020304" pitchFamily="18" charset="0"/>
              </a:defRPr>
            </a:lvl1pPr>
          </a:lstStyle>
          <a:p>
            <a:pPr marL="0" marR="39370" lvl="0" indent="0" algn="l" defTabSz="457200" rtl="0" eaLnBrk="1" fontAlgn="auto" latinLnBrk="0" hangingPunct="1">
              <a:lnSpc>
                <a:spcPct val="115000"/>
              </a:lnSpc>
              <a:spcBef>
                <a:spcPts val="0"/>
              </a:spcBef>
              <a:spcAft>
                <a:spcPts val="300"/>
              </a:spcAft>
              <a:buClrTx/>
              <a:buSzTx/>
              <a:buFontTx/>
              <a:buNone/>
              <a:tabLst/>
              <a:defRPr/>
            </a:pPr>
            <a:r>
              <a:rPr kumimoji="0" lang="en-US" sz="1800" b="1" i="0" u="none" strike="noStrike" kern="0" cap="none" spc="50" normalizeH="0" baseline="0" noProof="0" dirty="0">
                <a:ln w="3175">
                  <a:noFill/>
                </a:ln>
                <a:solidFill>
                  <a:srgbClr val="4D4D4D"/>
                </a:solidFill>
                <a:effectLst/>
                <a:uLnTx/>
                <a:uFillTx/>
                <a:latin typeface="AvantGarde Bk BT"/>
                <a:ea typeface="+mn-ea"/>
                <a:cs typeface="Times New Roman" panose="02020603050405020304" pitchFamily="18" charset="0"/>
              </a:rPr>
              <a:t>Development of the Communication Framework</a:t>
            </a:r>
          </a:p>
        </p:txBody>
      </p:sp>
      <p:sp>
        <p:nvSpPr>
          <p:cNvPr id="10" name="Create txt">
            <a:extLst>
              <a:ext uri="{FF2B5EF4-FFF2-40B4-BE49-F238E27FC236}">
                <a16:creationId xmlns:a16="http://schemas.microsoft.com/office/drawing/2014/main" id="{1ECBA776-225F-DC33-3565-AABC9714D4EA}"/>
              </a:ext>
            </a:extLst>
          </p:cNvPr>
          <p:cNvSpPr txBox="1"/>
          <p:nvPr/>
        </p:nvSpPr>
        <p:spPr>
          <a:xfrm>
            <a:off x="221277" y="190967"/>
            <a:ext cx="7016027" cy="659979"/>
          </a:xfrm>
          <a:prstGeom prst="rect">
            <a:avLst/>
          </a:prstGeom>
          <a:noFill/>
          <a:ln>
            <a:noFill/>
          </a:ln>
        </p:spPr>
        <p:txBody>
          <a:bodyPr wrap="square" lIns="68448" tIns="107342" rIns="134182" bIns="107342" rtlCol="0">
            <a:spAutoFit/>
          </a:bodyPr>
          <a:lstStyle>
            <a:defPPr>
              <a:defRPr lang="en-US"/>
            </a:defPPr>
            <a:lvl1pPr marR="0" lvl="0" indent="0" defTabSz="914400" fontAlgn="auto">
              <a:lnSpc>
                <a:spcPct val="90000"/>
              </a:lnSpc>
              <a:spcBef>
                <a:spcPct val="0"/>
              </a:spcBef>
              <a:spcAft>
                <a:spcPts val="600"/>
              </a:spcAft>
              <a:buClrTx/>
              <a:buSzTx/>
              <a:buFontTx/>
              <a:buNone/>
              <a:tabLst/>
              <a:defRPr kumimoji="0" sz="1600" b="1" i="0" u="none" strike="noStrike" kern="0" cap="none" spc="50" normalizeH="0" baseline="0">
                <a:ln w="3175">
                  <a:noFill/>
                </a:ln>
                <a:gradFill>
                  <a:gsLst>
                    <a:gs pos="17424">
                      <a:schemeClr val="accent3"/>
                    </a:gs>
                    <a:gs pos="61000">
                      <a:schemeClr val="accent3"/>
                    </a:gs>
                  </a:gsLst>
                  <a:lin ang="5400000" scaled="1"/>
                </a:gradFill>
                <a:effectLst/>
                <a:uLnTx/>
                <a:uFillTx/>
                <a:latin typeface="Segoe UI"/>
                <a:cs typeface="Segoe UI Semibold" panose="020B0702040204020203" pitchFamily="34" charset="0"/>
              </a:defRPr>
            </a:lvl1pPr>
          </a:lstStyle>
          <a:p>
            <a:pPr algn="ctr" defTabSz="912845">
              <a:lnSpc>
                <a:spcPct val="90000"/>
              </a:lnSpc>
              <a:spcAft>
                <a:spcPts val="600"/>
              </a:spcAft>
            </a:pPr>
            <a:r>
              <a:rPr lang="en-US" sz="3200" dirty="0">
                <a:solidFill>
                  <a:srgbClr val="00B0F0"/>
                </a:solidFill>
                <a:latin typeface="AvantGarde Bk BT"/>
                <a:cs typeface="Times New Roman" panose="02020603050405020304" pitchFamily="18" charset="0"/>
              </a:rPr>
              <a:t>A.- </a:t>
            </a:r>
            <a:r>
              <a:rPr lang="en-US" sz="3200" dirty="0">
                <a:solidFill>
                  <a:srgbClr val="7E89A7"/>
                </a:solidFill>
                <a:latin typeface="AvantGarde Bk BT"/>
                <a:cs typeface="Times New Roman" panose="02020603050405020304" pitchFamily="18" charset="0"/>
              </a:rPr>
              <a:t>Drafting of </a:t>
            </a:r>
            <a:r>
              <a:rPr lang="en-US" sz="3200" dirty="0">
                <a:solidFill>
                  <a:srgbClr val="00B0F0"/>
                </a:solidFill>
                <a:latin typeface="AvantGarde Bk BT"/>
                <a:cs typeface="Times New Roman" panose="02020603050405020304" pitchFamily="18" charset="0"/>
              </a:rPr>
              <a:t>detailed guidelines </a:t>
            </a:r>
          </a:p>
        </p:txBody>
      </p:sp>
      <p:grpSp>
        <p:nvGrpSpPr>
          <p:cNvPr id="19" name="Grupo 18">
            <a:extLst>
              <a:ext uri="{FF2B5EF4-FFF2-40B4-BE49-F238E27FC236}">
                <a16:creationId xmlns:a16="http://schemas.microsoft.com/office/drawing/2014/main" id="{2EA580BC-AC53-130E-DD03-75C7ECA27493}"/>
              </a:ext>
            </a:extLst>
          </p:cNvPr>
          <p:cNvGrpSpPr/>
          <p:nvPr/>
        </p:nvGrpSpPr>
        <p:grpSpPr>
          <a:xfrm>
            <a:off x="1482562" y="3139735"/>
            <a:ext cx="3616789" cy="2333643"/>
            <a:chOff x="915657" y="3102468"/>
            <a:chExt cx="3616789" cy="2333643"/>
          </a:xfrm>
        </p:grpSpPr>
        <p:pic>
          <p:nvPicPr>
            <p:cNvPr id="14" name="Imagen 13">
              <a:extLst>
                <a:ext uri="{FF2B5EF4-FFF2-40B4-BE49-F238E27FC236}">
                  <a16:creationId xmlns:a16="http://schemas.microsoft.com/office/drawing/2014/main" id="{A31B13CC-6D7E-C14E-E79A-637C1FB614CE}"/>
                </a:ext>
              </a:extLst>
            </p:cNvPr>
            <p:cNvPicPr>
              <a:picLocks noChangeAspect="1"/>
            </p:cNvPicPr>
            <p:nvPr/>
          </p:nvPicPr>
          <p:blipFill>
            <a:blip r:embed="rId4"/>
            <a:stretch>
              <a:fillRect/>
            </a:stretch>
          </p:blipFill>
          <p:spPr>
            <a:xfrm>
              <a:off x="915657" y="3102468"/>
              <a:ext cx="2045999" cy="2093142"/>
            </a:xfrm>
            <a:prstGeom prst="rect">
              <a:avLst/>
            </a:prstGeom>
            <a:effectLst>
              <a:outerShdw blurRad="50800" dist="38100" dir="5400000" algn="t" rotWithShape="0">
                <a:prstClr val="black">
                  <a:alpha val="40000"/>
                </a:prstClr>
              </a:outerShdw>
            </a:effectLst>
          </p:spPr>
        </p:pic>
        <p:pic>
          <p:nvPicPr>
            <p:cNvPr id="17" name="Imagen 16">
              <a:extLst>
                <a:ext uri="{FF2B5EF4-FFF2-40B4-BE49-F238E27FC236}">
                  <a16:creationId xmlns:a16="http://schemas.microsoft.com/office/drawing/2014/main" id="{2D5B21CD-DB82-5C4F-C53F-D5BF3B2377DE}"/>
                </a:ext>
              </a:extLst>
            </p:cNvPr>
            <p:cNvPicPr>
              <a:picLocks noChangeAspect="1"/>
            </p:cNvPicPr>
            <p:nvPr/>
          </p:nvPicPr>
          <p:blipFill>
            <a:blip r:embed="rId5"/>
            <a:stretch>
              <a:fillRect/>
            </a:stretch>
          </p:blipFill>
          <p:spPr>
            <a:xfrm>
              <a:off x="2486447" y="4188751"/>
              <a:ext cx="2045999" cy="1247360"/>
            </a:xfrm>
            <a:prstGeom prst="rect">
              <a:avLst/>
            </a:prstGeom>
            <a:effectLst>
              <a:outerShdw blurRad="50800" dist="38100" dir="5400000" algn="t" rotWithShape="0">
                <a:prstClr val="black">
                  <a:alpha val="40000"/>
                </a:prstClr>
              </a:outerShdw>
            </a:effectLst>
          </p:spPr>
        </p:pic>
      </p:grpSp>
      <p:pic>
        <p:nvPicPr>
          <p:cNvPr id="18" name="Imagen 17">
            <a:extLst>
              <a:ext uri="{FF2B5EF4-FFF2-40B4-BE49-F238E27FC236}">
                <a16:creationId xmlns:a16="http://schemas.microsoft.com/office/drawing/2014/main" id="{EFF24203-486B-F5FB-C257-C8DB2027A7BD}"/>
              </a:ext>
            </a:extLst>
          </p:cNvPr>
          <p:cNvPicPr>
            <a:picLocks noChangeAspect="1"/>
          </p:cNvPicPr>
          <p:nvPr/>
        </p:nvPicPr>
        <p:blipFill>
          <a:blip r:embed="rId6"/>
          <a:stretch>
            <a:fillRect/>
          </a:stretch>
        </p:blipFill>
        <p:spPr>
          <a:xfrm>
            <a:off x="5692310" y="3193427"/>
            <a:ext cx="2179674" cy="227593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52938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trella: 16 puntas 4">
            <a:extLst>
              <a:ext uri="{FF2B5EF4-FFF2-40B4-BE49-F238E27FC236}">
                <a16:creationId xmlns:a16="http://schemas.microsoft.com/office/drawing/2014/main" id="{242E4317-F02F-CC31-3119-6CFDD39952B2}"/>
              </a:ext>
            </a:extLst>
          </p:cNvPr>
          <p:cNvSpPr/>
          <p:nvPr/>
        </p:nvSpPr>
        <p:spPr>
          <a:xfrm>
            <a:off x="4681728" y="2758913"/>
            <a:ext cx="3986113" cy="3244136"/>
          </a:xfrm>
          <a:prstGeom prst="star16">
            <a:avLst/>
          </a:prstGeom>
          <a:solidFill>
            <a:srgbClr val="DFF7F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latin typeface="AvantGarde Bk BT"/>
              </a:rPr>
              <a:t>New website is currently in the process of defining the technological framework and functional design</a:t>
            </a:r>
            <a:endParaRPr lang="es-ES" dirty="0">
              <a:ln w="0"/>
              <a:solidFill>
                <a:schemeClr val="accent1"/>
              </a:solidFill>
              <a:effectLst>
                <a:outerShdw blurRad="38100" dist="25400" dir="5400000" algn="ctr" rotWithShape="0">
                  <a:srgbClr val="6E747A">
                    <a:alpha val="43000"/>
                  </a:srgbClr>
                </a:outerShdw>
              </a:effectLst>
              <a:latin typeface="AvantGarde Bk BT"/>
            </a:endParaRPr>
          </a:p>
        </p:txBody>
      </p:sp>
      <p:sp>
        <p:nvSpPr>
          <p:cNvPr id="2" name="Marcador de número de diapositiva 1">
            <a:extLst>
              <a:ext uri="{FF2B5EF4-FFF2-40B4-BE49-F238E27FC236}">
                <a16:creationId xmlns:a16="http://schemas.microsoft.com/office/drawing/2014/main" id="{B5FA7A09-A689-464D-802E-E35AE7B28048}"/>
              </a:ext>
            </a:extLst>
          </p:cNvPr>
          <p:cNvSpPr>
            <a:spLocks noGrp="1"/>
          </p:cNvSpPr>
          <p:nvPr>
            <p:ph type="sldNum" sz="quarter" idx="12"/>
          </p:nvPr>
        </p:nvSpPr>
        <p:spPr/>
        <p:txBody>
          <a:bodyPr/>
          <a:lstStyle/>
          <a:p>
            <a:fld id="{B54B1FDD-11C7-4DDC-8BAD-6E79D4283405}" type="slidenum">
              <a:rPr lang="es-ES" smtClean="0"/>
              <a:pPr/>
              <a:t>7</a:t>
            </a:fld>
            <a:endParaRPr lang="es-ES" dirty="0"/>
          </a:p>
        </p:txBody>
      </p:sp>
      <p:grpSp>
        <p:nvGrpSpPr>
          <p:cNvPr id="23" name="Grupo 22">
            <a:extLst>
              <a:ext uri="{FF2B5EF4-FFF2-40B4-BE49-F238E27FC236}">
                <a16:creationId xmlns:a16="http://schemas.microsoft.com/office/drawing/2014/main" id="{6D9CFD41-75E8-4A2D-82C9-8851F2DF9F3E}"/>
              </a:ext>
            </a:extLst>
          </p:cNvPr>
          <p:cNvGrpSpPr/>
          <p:nvPr/>
        </p:nvGrpSpPr>
        <p:grpSpPr>
          <a:xfrm>
            <a:off x="547970" y="1168300"/>
            <a:ext cx="4428980" cy="960265"/>
            <a:chOff x="6808353" y="1642733"/>
            <a:chExt cx="3953209" cy="666817"/>
          </a:xfrm>
        </p:grpSpPr>
        <p:grpSp>
          <p:nvGrpSpPr>
            <p:cNvPr id="113" name="Grupo 112">
              <a:extLst>
                <a:ext uri="{FF2B5EF4-FFF2-40B4-BE49-F238E27FC236}">
                  <a16:creationId xmlns:a16="http://schemas.microsoft.com/office/drawing/2014/main" id="{B9F7BFCB-A802-47E5-B9F4-296D4A140C34}"/>
                </a:ext>
              </a:extLst>
            </p:cNvPr>
            <p:cNvGrpSpPr/>
            <p:nvPr/>
          </p:nvGrpSpPr>
          <p:grpSpPr>
            <a:xfrm>
              <a:off x="6895467" y="1642733"/>
              <a:ext cx="3866095" cy="666817"/>
              <a:chOff x="7235845" y="1424669"/>
              <a:chExt cx="3879085" cy="596229"/>
            </a:xfrm>
          </p:grpSpPr>
          <p:sp>
            <p:nvSpPr>
              <p:cNvPr id="53" name="Rectángulo 52">
                <a:extLst>
                  <a:ext uri="{FF2B5EF4-FFF2-40B4-BE49-F238E27FC236}">
                    <a16:creationId xmlns:a16="http://schemas.microsoft.com/office/drawing/2014/main" id="{50F58EB5-0298-474B-9691-C7D2430891C2}"/>
                  </a:ext>
                </a:extLst>
              </p:cNvPr>
              <p:cNvSpPr/>
              <p:nvPr/>
            </p:nvSpPr>
            <p:spPr>
              <a:xfrm rot="10800000">
                <a:off x="7235845" y="1779901"/>
                <a:ext cx="207842" cy="236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2" name="Grupo 111">
                <a:extLst>
                  <a:ext uri="{FF2B5EF4-FFF2-40B4-BE49-F238E27FC236}">
                    <a16:creationId xmlns:a16="http://schemas.microsoft.com/office/drawing/2014/main" id="{5427725E-01C6-497B-B499-D7B5F7962EA0}"/>
                  </a:ext>
                </a:extLst>
              </p:cNvPr>
              <p:cNvGrpSpPr/>
              <p:nvPr/>
            </p:nvGrpSpPr>
            <p:grpSpPr>
              <a:xfrm>
                <a:off x="7662163" y="1424669"/>
                <a:ext cx="3452767" cy="596229"/>
                <a:chOff x="7591777" y="1452938"/>
                <a:chExt cx="3452767" cy="596229"/>
              </a:xfrm>
            </p:grpSpPr>
            <p:sp>
              <p:nvSpPr>
                <p:cNvPr id="111" name="Rectángulo 110">
                  <a:extLst>
                    <a:ext uri="{FF2B5EF4-FFF2-40B4-BE49-F238E27FC236}">
                      <a16:creationId xmlns:a16="http://schemas.microsoft.com/office/drawing/2014/main" id="{76C0EB5F-BDD8-4300-B800-46542A2BA4F2}"/>
                    </a:ext>
                  </a:extLst>
                </p:cNvPr>
                <p:cNvSpPr/>
                <p:nvPr/>
              </p:nvSpPr>
              <p:spPr>
                <a:xfrm>
                  <a:off x="8305498" y="1502873"/>
                  <a:ext cx="207843" cy="236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CuadroTexto 25">
                  <a:extLst>
                    <a:ext uri="{FF2B5EF4-FFF2-40B4-BE49-F238E27FC236}">
                      <a16:creationId xmlns:a16="http://schemas.microsoft.com/office/drawing/2014/main" id="{0B595E40-98F3-443D-A316-A542EDD7AD50}"/>
                    </a:ext>
                  </a:extLst>
                </p:cNvPr>
                <p:cNvSpPr txBox="1"/>
                <p:nvPr/>
              </p:nvSpPr>
              <p:spPr>
                <a:xfrm>
                  <a:off x="7591777" y="1452938"/>
                  <a:ext cx="3452767" cy="596229"/>
                </a:xfrm>
                <a:prstGeom prst="rect">
                  <a:avLst/>
                </a:prstGeom>
                <a:solidFill>
                  <a:schemeClr val="bg1"/>
                </a:solidFill>
              </p:spPr>
              <p:txBody>
                <a:bodyPr wrap="square" lIns="182880" tIns="146304" rIns="182880" bIns="146304" rtlCol="0">
                  <a:spAutoFit/>
                </a:bodyPr>
                <a:lstStyle/>
                <a:p>
                  <a:pPr defTabSz="912845">
                    <a:lnSpc>
                      <a:spcPct val="90000"/>
                    </a:lnSpc>
                    <a:spcAft>
                      <a:spcPts val="600"/>
                    </a:spcAft>
                  </a:pPr>
                  <a:r>
                    <a:rPr lang="en-US" sz="2400" dirty="0">
                      <a:solidFill>
                        <a:schemeClr val="accent3">
                          <a:lumMod val="75000"/>
                        </a:schemeClr>
                      </a:solidFill>
                      <a:latin typeface="AvantGarde Bk BT"/>
                    </a:rPr>
                    <a:t>Revamping of the EUROSAI website</a:t>
                  </a:r>
                  <a:endParaRPr lang="en-GB" sz="2400" dirty="0">
                    <a:solidFill>
                      <a:schemeClr val="accent3">
                        <a:lumMod val="75000"/>
                      </a:schemeClr>
                    </a:solidFill>
                    <a:latin typeface="AvantGarde Bk BT"/>
                  </a:endParaRPr>
                </a:p>
              </p:txBody>
            </p:sp>
          </p:grpSp>
        </p:grpSp>
        <p:pic>
          <p:nvPicPr>
            <p:cNvPr id="50" name="Gráfico 259" descr="Mano con dedo índice apuntando a la derecha">
              <a:extLst>
                <a:ext uri="{FF2B5EF4-FFF2-40B4-BE49-F238E27FC236}">
                  <a16:creationId xmlns:a16="http://schemas.microsoft.com/office/drawing/2014/main" id="{4AD827E4-135C-4672-9B3E-763D3DADA42B}"/>
                </a:ext>
              </a:extLst>
            </p:cNvPr>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flipH="1" flipV="1">
              <a:off x="6808353" y="1698580"/>
              <a:ext cx="518586" cy="397855"/>
            </a:xfrm>
            <a:prstGeom prst="rect">
              <a:avLst/>
            </a:prstGeom>
          </p:spPr>
        </p:pic>
      </p:grpSp>
      <p:pic>
        <p:nvPicPr>
          <p:cNvPr id="4" name="Imagen 3">
            <a:extLst>
              <a:ext uri="{FF2B5EF4-FFF2-40B4-BE49-F238E27FC236}">
                <a16:creationId xmlns:a16="http://schemas.microsoft.com/office/drawing/2014/main" id="{714D6616-8E5B-436F-B3A7-BC9CF481BF85}"/>
              </a:ext>
            </a:extLst>
          </p:cNvPr>
          <p:cNvPicPr>
            <a:picLocks noChangeAspect="1"/>
          </p:cNvPicPr>
          <p:nvPr/>
        </p:nvPicPr>
        <p:blipFill>
          <a:blip r:embed="rId5"/>
          <a:stretch>
            <a:fillRect/>
          </a:stretch>
        </p:blipFill>
        <p:spPr>
          <a:xfrm>
            <a:off x="1391028" y="2758913"/>
            <a:ext cx="2560410" cy="3780000"/>
          </a:xfrm>
          <a:prstGeom prst="rect">
            <a:avLst/>
          </a:prstGeom>
        </p:spPr>
      </p:pic>
      <p:pic>
        <p:nvPicPr>
          <p:cNvPr id="10" name="Imagen 9">
            <a:extLst>
              <a:ext uri="{FF2B5EF4-FFF2-40B4-BE49-F238E27FC236}">
                <a16:creationId xmlns:a16="http://schemas.microsoft.com/office/drawing/2014/main" id="{DE9987B7-7ECA-4504-8A93-321D1B44D315}"/>
              </a:ext>
            </a:extLst>
          </p:cNvPr>
          <p:cNvPicPr>
            <a:picLocks noChangeAspect="1"/>
          </p:cNvPicPr>
          <p:nvPr/>
        </p:nvPicPr>
        <p:blipFill>
          <a:blip r:embed="rId6"/>
          <a:stretch>
            <a:fillRect/>
          </a:stretch>
        </p:blipFill>
        <p:spPr>
          <a:xfrm>
            <a:off x="5866034" y="961745"/>
            <a:ext cx="2103215" cy="1623060"/>
          </a:xfrm>
          <a:prstGeom prst="rect">
            <a:avLst/>
          </a:prstGeom>
        </p:spPr>
      </p:pic>
      <p:sp>
        <p:nvSpPr>
          <p:cNvPr id="3" name="Create txt">
            <a:extLst>
              <a:ext uri="{FF2B5EF4-FFF2-40B4-BE49-F238E27FC236}">
                <a16:creationId xmlns:a16="http://schemas.microsoft.com/office/drawing/2014/main" id="{D7406CC9-159E-D8BC-C015-F1AE1C188198}"/>
              </a:ext>
            </a:extLst>
          </p:cNvPr>
          <p:cNvSpPr txBox="1"/>
          <p:nvPr/>
        </p:nvSpPr>
        <p:spPr>
          <a:xfrm>
            <a:off x="221277" y="190967"/>
            <a:ext cx="7650707" cy="659979"/>
          </a:xfrm>
          <a:prstGeom prst="rect">
            <a:avLst/>
          </a:prstGeom>
          <a:noFill/>
          <a:ln>
            <a:noFill/>
          </a:ln>
        </p:spPr>
        <p:txBody>
          <a:bodyPr wrap="square" lIns="68448" tIns="107342" rIns="134182" bIns="107342" rtlCol="0">
            <a:spAutoFit/>
          </a:bodyPr>
          <a:lstStyle>
            <a:defPPr>
              <a:defRPr lang="en-US"/>
            </a:defPPr>
            <a:lvl1pPr marR="0" lvl="0" indent="0" defTabSz="914400" fontAlgn="auto">
              <a:lnSpc>
                <a:spcPct val="90000"/>
              </a:lnSpc>
              <a:spcBef>
                <a:spcPct val="0"/>
              </a:spcBef>
              <a:spcAft>
                <a:spcPts val="600"/>
              </a:spcAft>
              <a:buClrTx/>
              <a:buSzTx/>
              <a:buFontTx/>
              <a:buNone/>
              <a:tabLst/>
              <a:defRPr kumimoji="0" sz="1600" b="1" i="0" u="none" strike="noStrike" kern="0" cap="none" spc="50" normalizeH="0" baseline="0">
                <a:ln w="3175">
                  <a:noFill/>
                </a:ln>
                <a:gradFill>
                  <a:gsLst>
                    <a:gs pos="17424">
                      <a:schemeClr val="accent3"/>
                    </a:gs>
                    <a:gs pos="61000">
                      <a:schemeClr val="accent3"/>
                    </a:gs>
                  </a:gsLst>
                  <a:lin ang="5400000" scaled="1"/>
                </a:gradFill>
                <a:effectLst/>
                <a:uLnTx/>
                <a:uFillTx/>
                <a:latin typeface="Segoe UI"/>
                <a:cs typeface="Segoe UI Semibold" panose="020B0702040204020203" pitchFamily="34" charset="0"/>
              </a:defRPr>
            </a:lvl1pPr>
          </a:lstStyle>
          <a:p>
            <a:pPr algn="ctr" defTabSz="912845">
              <a:lnSpc>
                <a:spcPct val="90000"/>
              </a:lnSpc>
              <a:spcAft>
                <a:spcPts val="600"/>
              </a:spcAft>
            </a:pPr>
            <a:r>
              <a:rPr lang="en-US" sz="3200" dirty="0">
                <a:solidFill>
                  <a:srgbClr val="C00000"/>
                </a:solidFill>
                <a:latin typeface="AvantGarde Bk BT"/>
                <a:cs typeface="Times New Roman" panose="02020603050405020304" pitchFamily="18" charset="0"/>
              </a:rPr>
              <a:t>B.- </a:t>
            </a:r>
            <a:r>
              <a:rPr lang="en-US" sz="3200" dirty="0">
                <a:solidFill>
                  <a:srgbClr val="7E89A7"/>
                </a:solidFill>
                <a:latin typeface="AvantGarde Bk BT"/>
                <a:cs typeface="Times New Roman" panose="02020603050405020304" pitchFamily="18" charset="0"/>
              </a:rPr>
              <a:t>Relaunch of a </a:t>
            </a:r>
            <a:r>
              <a:rPr lang="en-US" sz="3200" dirty="0">
                <a:solidFill>
                  <a:srgbClr val="C00000"/>
                </a:solidFill>
                <a:latin typeface="AvantGarde Bk BT"/>
                <a:cs typeface="Times New Roman" panose="02020603050405020304" pitchFamily="18" charset="0"/>
              </a:rPr>
              <a:t>new EUROSAI website </a:t>
            </a:r>
            <a:endParaRPr lang="en-GB" sz="3200" dirty="0">
              <a:solidFill>
                <a:srgbClr val="C00000"/>
              </a:solidFill>
              <a:latin typeface="AvantGarde Bk BT"/>
              <a:cs typeface="Times New Roman" panose="02020603050405020304" pitchFamily="18" charset="0"/>
            </a:endParaRPr>
          </a:p>
        </p:txBody>
      </p:sp>
    </p:spTree>
    <p:extLst>
      <p:ext uri="{BB962C8B-B14F-4D97-AF65-F5344CB8AC3E}">
        <p14:creationId xmlns:p14="http://schemas.microsoft.com/office/powerpoint/2010/main" val="689468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5FA7A09-A689-464D-802E-E35AE7B2804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4B1FDD-11C7-4DDC-8BAD-6E79D4283405}" type="slidenum">
              <a:rPr kumimoji="0" lang="es-ES" sz="1200" b="0" i="0" u="none" strike="noStrike" kern="0" cap="none" spc="51" normalizeH="0" baseline="0" noProof="0" smtClean="0">
                <a:ln w="3175">
                  <a:noFill/>
                </a:ln>
                <a:solidFill>
                  <a:srgbClr val="7E89A8"/>
                </a:solidFill>
                <a:effectLst/>
                <a:uLnTx/>
                <a:uFillTx/>
                <a:latin typeface="AvantGarde Bk BT"/>
                <a:ea typeface="+mn-ea"/>
                <a:cs typeface="Times New Roman" panose="020206030504050203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s-ES" sz="1200" b="0" i="0" u="none" strike="noStrike" kern="0" cap="none" spc="51" normalizeH="0" baseline="0" noProof="0" dirty="0">
              <a:ln w="3175">
                <a:noFill/>
              </a:ln>
              <a:solidFill>
                <a:srgbClr val="7E89A8"/>
              </a:solidFill>
              <a:effectLst/>
              <a:uLnTx/>
              <a:uFillTx/>
              <a:latin typeface="AvantGarde Bk BT"/>
              <a:ea typeface="+mn-ea"/>
              <a:cs typeface="Times New Roman" panose="02020603050405020304" pitchFamily="18" charset="0"/>
            </a:endParaRPr>
          </a:p>
        </p:txBody>
      </p:sp>
      <p:grpSp>
        <p:nvGrpSpPr>
          <p:cNvPr id="14" name="Grupo 13">
            <a:extLst>
              <a:ext uri="{FF2B5EF4-FFF2-40B4-BE49-F238E27FC236}">
                <a16:creationId xmlns:a16="http://schemas.microsoft.com/office/drawing/2014/main" id="{5CB3B0BD-B7D3-9120-9ECA-3CF6C4E837F4}"/>
              </a:ext>
            </a:extLst>
          </p:cNvPr>
          <p:cNvGrpSpPr/>
          <p:nvPr/>
        </p:nvGrpSpPr>
        <p:grpSpPr>
          <a:xfrm>
            <a:off x="348762" y="1024012"/>
            <a:ext cx="1136190" cy="829488"/>
            <a:chOff x="265891" y="1376637"/>
            <a:chExt cx="1136190" cy="829488"/>
          </a:xfrm>
        </p:grpSpPr>
        <p:pic>
          <p:nvPicPr>
            <p:cNvPr id="1026" name="Picture 2" descr="Nordson DIMA launches two websites for the Electronics Industry | Dima  Dispensing">
              <a:extLst>
                <a:ext uri="{FF2B5EF4-FFF2-40B4-BE49-F238E27FC236}">
                  <a16:creationId xmlns:a16="http://schemas.microsoft.com/office/drawing/2014/main" id="{61C09C37-1746-4AC9-8943-82BBE18F43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891" y="1376637"/>
              <a:ext cx="1136190" cy="82948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ector recto 6">
              <a:extLst>
                <a:ext uri="{FF2B5EF4-FFF2-40B4-BE49-F238E27FC236}">
                  <a16:creationId xmlns:a16="http://schemas.microsoft.com/office/drawing/2014/main" id="{0CDF92C2-9CE2-4301-A081-05699EA6F4E9}"/>
                </a:ext>
              </a:extLst>
            </p:cNvPr>
            <p:cNvCxnSpPr>
              <a:cxnSpLocks/>
            </p:cNvCxnSpPr>
            <p:nvPr/>
          </p:nvCxnSpPr>
          <p:spPr>
            <a:xfrm>
              <a:off x="1331072" y="1404772"/>
              <a:ext cx="0" cy="801353"/>
            </a:xfrm>
            <a:prstGeom prst="line">
              <a:avLst/>
            </a:prstGeom>
            <a:ln w="28575">
              <a:solidFill>
                <a:srgbClr val="2A6CA8"/>
              </a:solidFill>
            </a:ln>
          </p:spPr>
          <p:style>
            <a:lnRef idx="1">
              <a:schemeClr val="accent1"/>
            </a:lnRef>
            <a:fillRef idx="0">
              <a:schemeClr val="accent1"/>
            </a:fillRef>
            <a:effectRef idx="0">
              <a:schemeClr val="accent1"/>
            </a:effectRef>
            <a:fontRef idx="minor">
              <a:schemeClr val="tx1"/>
            </a:fontRef>
          </p:style>
        </p:cxnSp>
      </p:grpSp>
      <p:sp>
        <p:nvSpPr>
          <p:cNvPr id="16" name="Create txt">
            <a:extLst>
              <a:ext uri="{FF2B5EF4-FFF2-40B4-BE49-F238E27FC236}">
                <a16:creationId xmlns:a16="http://schemas.microsoft.com/office/drawing/2014/main" id="{8D8D565B-3E95-CE9B-293E-92AC91BEC128}"/>
              </a:ext>
            </a:extLst>
          </p:cNvPr>
          <p:cNvSpPr txBox="1"/>
          <p:nvPr/>
        </p:nvSpPr>
        <p:spPr>
          <a:xfrm>
            <a:off x="1687744" y="1058380"/>
            <a:ext cx="6505922" cy="392159"/>
          </a:xfrm>
          <a:prstGeom prst="rect">
            <a:avLst/>
          </a:prstGeom>
          <a:solidFill>
            <a:schemeClr val="bg1"/>
          </a:solidFill>
          <a:ln>
            <a:solidFill>
              <a:schemeClr val="accent1"/>
            </a:solidFill>
          </a:ln>
        </p:spPr>
        <p:txBody>
          <a:bodyPr wrap="square" rtlCol="0">
            <a:spAutoFit/>
          </a:bodyPr>
          <a:lstStyle>
            <a:defPPr>
              <a:defRPr lang="en-US"/>
            </a:defPPr>
            <a:lvl1pPr marR="39370" lvl="0" indent="0" fontAlgn="auto">
              <a:lnSpc>
                <a:spcPct val="115000"/>
              </a:lnSpc>
              <a:spcBef>
                <a:spcPts val="0"/>
              </a:spcBef>
              <a:spcAft>
                <a:spcPts val="300"/>
              </a:spcAft>
              <a:buClrTx/>
              <a:buSzTx/>
              <a:buFontTx/>
              <a:buNone/>
              <a:tabLst/>
              <a:defRPr b="1" kern="0" spc="50">
                <a:ln w="3175">
                  <a:noFill/>
                </a:ln>
                <a:solidFill>
                  <a:srgbClr val="2A6CA8"/>
                </a:solidFill>
                <a:latin typeface="AvantGarde Bk BT"/>
                <a:cs typeface="Times New Roman" panose="02020603050405020304" pitchFamily="18" charset="0"/>
              </a:defRPr>
            </a:lvl1pPr>
          </a:lstStyle>
          <a:p>
            <a:r>
              <a:rPr lang="en-US" dirty="0"/>
              <a:t> </a:t>
            </a:r>
            <a:r>
              <a:rPr lang="en-US" dirty="0">
                <a:solidFill>
                  <a:srgbClr val="4D4D4D"/>
                </a:solidFill>
              </a:rPr>
              <a:t>PG for the “Relaunch of EUROSAI’s website”</a:t>
            </a:r>
          </a:p>
        </p:txBody>
      </p:sp>
      <p:pic>
        <p:nvPicPr>
          <p:cNvPr id="8" name="Imagen 7" descr="Imagen que contiene computadora&#10;&#10;Descripción generada automáticamente">
            <a:extLst>
              <a:ext uri="{FF2B5EF4-FFF2-40B4-BE49-F238E27FC236}">
                <a16:creationId xmlns:a16="http://schemas.microsoft.com/office/drawing/2014/main" id="{8780C50E-56D6-0EC6-43EE-1C1A460389AD}"/>
              </a:ext>
            </a:extLst>
          </p:cNvPr>
          <p:cNvPicPr>
            <a:picLocks noChangeAspect="1"/>
          </p:cNvPicPr>
          <p:nvPr/>
        </p:nvPicPr>
        <p:blipFill rotWithShape="1">
          <a:blip r:embed="rId3"/>
          <a:srcRect l="32157" t="17915" r="32820" b="8250"/>
          <a:stretch/>
        </p:blipFill>
        <p:spPr>
          <a:xfrm>
            <a:off x="6539218" y="5215517"/>
            <a:ext cx="1000813" cy="1181495"/>
          </a:xfrm>
          <a:prstGeom prst="rect">
            <a:avLst/>
          </a:prstGeom>
          <a:effectLst>
            <a:outerShdw blurRad="50800" dist="38100" dir="5400000" algn="t" rotWithShape="0">
              <a:prstClr val="black">
                <a:alpha val="40000"/>
              </a:prstClr>
            </a:outerShdw>
          </a:effectLst>
        </p:spPr>
      </p:pic>
      <p:pic>
        <p:nvPicPr>
          <p:cNvPr id="13" name="Imagen 12">
            <a:extLst>
              <a:ext uri="{FF2B5EF4-FFF2-40B4-BE49-F238E27FC236}">
                <a16:creationId xmlns:a16="http://schemas.microsoft.com/office/drawing/2014/main" id="{6CB36708-E58E-84E4-ABA3-6E8D46A50C28}"/>
              </a:ext>
            </a:extLst>
          </p:cNvPr>
          <p:cNvPicPr>
            <a:picLocks noChangeAspect="1"/>
          </p:cNvPicPr>
          <p:nvPr/>
        </p:nvPicPr>
        <p:blipFill>
          <a:blip r:embed="rId4"/>
          <a:stretch>
            <a:fillRect/>
          </a:stretch>
        </p:blipFill>
        <p:spPr>
          <a:xfrm>
            <a:off x="3790163" y="3461025"/>
            <a:ext cx="1268078" cy="1274174"/>
          </a:xfrm>
          <a:prstGeom prst="rect">
            <a:avLst/>
          </a:prstGeom>
        </p:spPr>
      </p:pic>
      <p:sp>
        <p:nvSpPr>
          <p:cNvPr id="3" name="Rectángulo: esquinas redondeadas 2">
            <a:extLst>
              <a:ext uri="{FF2B5EF4-FFF2-40B4-BE49-F238E27FC236}">
                <a16:creationId xmlns:a16="http://schemas.microsoft.com/office/drawing/2014/main" id="{6D5825B9-E8E2-C605-7206-90EB4D1EFE80}"/>
              </a:ext>
            </a:extLst>
          </p:cNvPr>
          <p:cNvSpPr/>
          <p:nvPr/>
        </p:nvSpPr>
        <p:spPr>
          <a:xfrm>
            <a:off x="3442925" y="1918832"/>
            <a:ext cx="2248249" cy="11159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kern="0" spc="50" dirty="0">
                <a:ln w="3175">
                  <a:noFill/>
                </a:ln>
                <a:solidFill>
                  <a:srgbClr val="4D4D4D"/>
                </a:solidFill>
                <a:latin typeface="AvantGarde Bk BT"/>
                <a:cs typeface="Times New Roman" panose="02020603050405020304" pitchFamily="18" charset="0"/>
              </a:rPr>
              <a:t>Technical &amp; economic docs (ITC)</a:t>
            </a:r>
          </a:p>
        </p:txBody>
      </p:sp>
      <p:sp>
        <p:nvSpPr>
          <p:cNvPr id="4" name="Rectángulo: esquinas redondeadas 3">
            <a:extLst>
              <a:ext uri="{FF2B5EF4-FFF2-40B4-BE49-F238E27FC236}">
                <a16:creationId xmlns:a16="http://schemas.microsoft.com/office/drawing/2014/main" id="{2F36D9CE-CA00-5A23-5740-B6703308413A}"/>
              </a:ext>
            </a:extLst>
          </p:cNvPr>
          <p:cNvSpPr/>
          <p:nvPr/>
        </p:nvSpPr>
        <p:spPr>
          <a:xfrm>
            <a:off x="5825071" y="2477957"/>
            <a:ext cx="2248249" cy="11159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a:t>
            </a:r>
            <a:r>
              <a:rPr lang="es-ES" dirty="0">
                <a:solidFill>
                  <a:schemeClr val="tx1"/>
                </a:solidFill>
              </a:rPr>
              <a:t> </a:t>
            </a:r>
            <a:r>
              <a:rPr lang="en-AU" kern="0" spc="50" dirty="0">
                <a:ln w="3175">
                  <a:noFill/>
                </a:ln>
                <a:solidFill>
                  <a:srgbClr val="4D4D4D"/>
                </a:solidFill>
                <a:latin typeface="AvantGarde Bk BT"/>
                <a:cs typeface="Times New Roman" panose="02020603050405020304" pitchFamily="18" charset="0"/>
              </a:rPr>
              <a:t>Review &amp; administrative docs (Procurement)</a:t>
            </a:r>
          </a:p>
        </p:txBody>
      </p:sp>
      <p:sp>
        <p:nvSpPr>
          <p:cNvPr id="17" name="Rectángulo: esquinas redondeadas 16">
            <a:extLst>
              <a:ext uri="{FF2B5EF4-FFF2-40B4-BE49-F238E27FC236}">
                <a16:creationId xmlns:a16="http://schemas.microsoft.com/office/drawing/2014/main" id="{F4A2EDCF-5E72-59E3-461B-2F7D51013F3A}"/>
              </a:ext>
            </a:extLst>
          </p:cNvPr>
          <p:cNvSpPr/>
          <p:nvPr/>
        </p:nvSpPr>
        <p:spPr>
          <a:xfrm>
            <a:off x="5825070" y="3807980"/>
            <a:ext cx="2248249" cy="1115915"/>
          </a:xfrm>
          <a:prstGeom prst="roundRect">
            <a:avLst>
              <a:gd name="adj" fmla="val 121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a:t>
            </a:r>
            <a:r>
              <a:rPr lang="es-ES" dirty="0">
                <a:solidFill>
                  <a:schemeClr val="tx1"/>
                </a:solidFill>
              </a:rPr>
              <a:t> </a:t>
            </a:r>
            <a:r>
              <a:rPr lang="en-AU" kern="0" spc="50" dirty="0">
                <a:ln w="3175">
                  <a:noFill/>
                </a:ln>
                <a:solidFill>
                  <a:srgbClr val="4D4D4D"/>
                </a:solidFill>
                <a:latin typeface="AvantGarde Bk BT"/>
                <a:cs typeface="Times New Roman" panose="02020603050405020304" pitchFamily="18" charset="0"/>
              </a:rPr>
              <a:t>Approval TCE’s GC</a:t>
            </a:r>
          </a:p>
        </p:txBody>
      </p:sp>
      <p:sp>
        <p:nvSpPr>
          <p:cNvPr id="19" name="Rectángulo: esquinas redondeadas 18">
            <a:extLst>
              <a:ext uri="{FF2B5EF4-FFF2-40B4-BE49-F238E27FC236}">
                <a16:creationId xmlns:a16="http://schemas.microsoft.com/office/drawing/2014/main" id="{EA54EF2E-C34F-B280-6076-9E3F0160DEC9}"/>
              </a:ext>
            </a:extLst>
          </p:cNvPr>
          <p:cNvSpPr/>
          <p:nvPr/>
        </p:nvSpPr>
        <p:spPr>
          <a:xfrm>
            <a:off x="3442925" y="5327785"/>
            <a:ext cx="2248249" cy="1115915"/>
          </a:xfrm>
          <a:prstGeom prst="roundRect">
            <a:avLst>
              <a:gd name="adj" fmla="val 121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a:t>
            </a:r>
            <a:r>
              <a:rPr lang="es-ES" dirty="0">
                <a:solidFill>
                  <a:schemeClr val="tx1"/>
                </a:solidFill>
              </a:rPr>
              <a:t> </a:t>
            </a:r>
            <a:r>
              <a:rPr lang="en-AU" kern="0" spc="50" dirty="0">
                <a:ln w="3175">
                  <a:noFill/>
                </a:ln>
                <a:solidFill>
                  <a:srgbClr val="4D4D4D"/>
                </a:solidFill>
                <a:latin typeface="AvantGarde Bk BT"/>
                <a:cs typeface="Times New Roman" panose="02020603050405020304" pitchFamily="18" charset="0"/>
              </a:rPr>
              <a:t>Tender procedure: Publication (Procurement)</a:t>
            </a:r>
          </a:p>
        </p:txBody>
      </p:sp>
      <p:sp>
        <p:nvSpPr>
          <p:cNvPr id="20" name="Rectángulo: esquinas redondeadas 19">
            <a:extLst>
              <a:ext uri="{FF2B5EF4-FFF2-40B4-BE49-F238E27FC236}">
                <a16:creationId xmlns:a16="http://schemas.microsoft.com/office/drawing/2014/main" id="{9893CE61-3C92-81C5-60BA-CA58569B56D2}"/>
              </a:ext>
            </a:extLst>
          </p:cNvPr>
          <p:cNvSpPr/>
          <p:nvPr/>
        </p:nvSpPr>
        <p:spPr>
          <a:xfrm>
            <a:off x="1059249" y="4608191"/>
            <a:ext cx="2248249" cy="1115915"/>
          </a:xfrm>
          <a:prstGeom prst="roundRect">
            <a:avLst>
              <a:gd name="adj" fmla="val 121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a:t>
            </a:r>
            <a:r>
              <a:rPr lang="es-ES" dirty="0">
                <a:solidFill>
                  <a:schemeClr val="tx1"/>
                </a:solidFill>
              </a:rPr>
              <a:t> </a:t>
            </a:r>
            <a:r>
              <a:rPr lang="en-AU" kern="0" spc="50" dirty="0">
                <a:ln w="3175">
                  <a:noFill/>
                </a:ln>
                <a:solidFill>
                  <a:srgbClr val="4D4D4D"/>
                </a:solidFill>
                <a:latin typeface="AvantGarde Bk BT"/>
                <a:cs typeface="Times New Roman" panose="02020603050405020304" pitchFamily="18" charset="0"/>
              </a:rPr>
              <a:t>Adjudication </a:t>
            </a:r>
          </a:p>
        </p:txBody>
      </p:sp>
      <p:sp>
        <p:nvSpPr>
          <p:cNvPr id="21" name="Rectángulo: esquinas redondeadas 20">
            <a:extLst>
              <a:ext uri="{FF2B5EF4-FFF2-40B4-BE49-F238E27FC236}">
                <a16:creationId xmlns:a16="http://schemas.microsoft.com/office/drawing/2014/main" id="{8CFE24F3-288D-8013-B0D9-E0FE41E63E6D}"/>
              </a:ext>
            </a:extLst>
          </p:cNvPr>
          <p:cNvSpPr/>
          <p:nvPr/>
        </p:nvSpPr>
        <p:spPr>
          <a:xfrm>
            <a:off x="844633" y="3135834"/>
            <a:ext cx="2248249" cy="1115915"/>
          </a:xfrm>
          <a:prstGeom prst="roundRect">
            <a:avLst>
              <a:gd name="adj" fmla="val 121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a:t>
            </a:r>
            <a:r>
              <a:rPr lang="es-ES" dirty="0">
                <a:solidFill>
                  <a:schemeClr val="tx1"/>
                </a:solidFill>
              </a:rPr>
              <a:t> </a:t>
            </a:r>
            <a:r>
              <a:rPr lang="es-ES" sz="2000" kern="0" spc="50" dirty="0">
                <a:ln w="3175">
                  <a:noFill/>
                </a:ln>
                <a:solidFill>
                  <a:srgbClr val="4D4D4D"/>
                </a:solidFill>
                <a:latin typeface="AvantGarde Bk BT"/>
                <a:cs typeface="Times New Roman" panose="02020603050405020304" pitchFamily="18" charset="0"/>
              </a:rPr>
              <a:t>START</a:t>
            </a:r>
          </a:p>
        </p:txBody>
      </p:sp>
      <p:pic>
        <p:nvPicPr>
          <p:cNvPr id="23" name="Gráfico 22" descr="Flecha: giro a la derecha con relleno sólido">
            <a:extLst>
              <a:ext uri="{FF2B5EF4-FFF2-40B4-BE49-F238E27FC236}">
                <a16:creationId xmlns:a16="http://schemas.microsoft.com/office/drawing/2014/main" id="{47CAD086-A73B-3439-D009-1516CB0E59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24818" y="1879774"/>
            <a:ext cx="914400" cy="914400"/>
          </a:xfrm>
          <a:prstGeom prst="rect">
            <a:avLst/>
          </a:prstGeom>
        </p:spPr>
      </p:pic>
      <p:pic>
        <p:nvPicPr>
          <p:cNvPr id="25" name="Gráfico 24" descr="Flecha: giro a la derecha con relleno sólido">
            <a:extLst>
              <a:ext uri="{FF2B5EF4-FFF2-40B4-BE49-F238E27FC236}">
                <a16:creationId xmlns:a16="http://schemas.microsoft.com/office/drawing/2014/main" id="{5C7BBE6F-59CD-D3BA-F1ED-B5970886E7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2435282" y="5736067"/>
            <a:ext cx="914400" cy="914400"/>
          </a:xfrm>
          <a:prstGeom prst="rect">
            <a:avLst/>
          </a:prstGeom>
        </p:spPr>
      </p:pic>
      <p:pic>
        <p:nvPicPr>
          <p:cNvPr id="30" name="Gráfico 29" descr="Flecha: curva con sentido de las agujas del reloj con relleno sólido">
            <a:extLst>
              <a:ext uri="{FF2B5EF4-FFF2-40B4-BE49-F238E27FC236}">
                <a16:creationId xmlns:a16="http://schemas.microsoft.com/office/drawing/2014/main" id="{09DE8167-2BAD-4997-6E45-D71B3739789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9657" y="4251749"/>
            <a:ext cx="914400" cy="914400"/>
          </a:xfrm>
          <a:prstGeom prst="rect">
            <a:avLst/>
          </a:prstGeom>
        </p:spPr>
      </p:pic>
      <p:pic>
        <p:nvPicPr>
          <p:cNvPr id="31" name="Gráfico 30" descr="Flecha: curva con sentido de las agujas del reloj con relleno sólido">
            <a:extLst>
              <a:ext uri="{FF2B5EF4-FFF2-40B4-BE49-F238E27FC236}">
                <a16:creationId xmlns:a16="http://schemas.microsoft.com/office/drawing/2014/main" id="{E15AA423-755B-F9F9-6A83-6ED834F664B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1665718">
            <a:off x="7828914" y="3281909"/>
            <a:ext cx="914400" cy="914400"/>
          </a:xfrm>
          <a:prstGeom prst="rect">
            <a:avLst/>
          </a:prstGeom>
        </p:spPr>
      </p:pic>
      <p:pic>
        <p:nvPicPr>
          <p:cNvPr id="32" name="Gráfico 31" descr="Flecha: curva con sentido de las agujas del reloj con relleno sólido">
            <a:extLst>
              <a:ext uri="{FF2B5EF4-FFF2-40B4-BE49-F238E27FC236}">
                <a16:creationId xmlns:a16="http://schemas.microsoft.com/office/drawing/2014/main" id="{90D4E693-8504-6525-26BF-445F8AED51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3331283">
            <a:off x="5594079" y="4923799"/>
            <a:ext cx="914400" cy="914400"/>
          </a:xfrm>
          <a:prstGeom prst="rect">
            <a:avLst/>
          </a:prstGeom>
        </p:spPr>
      </p:pic>
      <p:pic>
        <p:nvPicPr>
          <p:cNvPr id="9" name="Gráfico 8" descr="Casilla marcada contorno">
            <a:extLst>
              <a:ext uri="{FF2B5EF4-FFF2-40B4-BE49-F238E27FC236}">
                <a16:creationId xmlns:a16="http://schemas.microsoft.com/office/drawing/2014/main" id="{B263503F-0396-CDBC-0D9F-2F12766937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69574" y="1896406"/>
            <a:ext cx="914400" cy="914400"/>
          </a:xfrm>
          <a:prstGeom prst="rect">
            <a:avLst/>
          </a:prstGeom>
        </p:spPr>
      </p:pic>
      <p:pic>
        <p:nvPicPr>
          <p:cNvPr id="10" name="Gráfico 9" descr="Casilla marcada contorno">
            <a:extLst>
              <a:ext uri="{FF2B5EF4-FFF2-40B4-BE49-F238E27FC236}">
                <a16:creationId xmlns:a16="http://schemas.microsoft.com/office/drawing/2014/main" id="{8D3F2282-0B80-B6F4-B40C-4E76A115A50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25750" y="2064530"/>
            <a:ext cx="914400" cy="914400"/>
          </a:xfrm>
          <a:prstGeom prst="rect">
            <a:avLst/>
          </a:prstGeom>
        </p:spPr>
      </p:pic>
      <p:pic>
        <p:nvPicPr>
          <p:cNvPr id="11" name="Gráfico 10" descr="Casilla marcada contorno">
            <a:extLst>
              <a:ext uri="{FF2B5EF4-FFF2-40B4-BE49-F238E27FC236}">
                <a16:creationId xmlns:a16="http://schemas.microsoft.com/office/drawing/2014/main" id="{88DB296D-5301-CBE1-F0F9-5412AEEDB56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49891" y="3932863"/>
            <a:ext cx="914400" cy="914400"/>
          </a:xfrm>
          <a:prstGeom prst="rect">
            <a:avLst/>
          </a:prstGeom>
        </p:spPr>
      </p:pic>
      <p:pic>
        <p:nvPicPr>
          <p:cNvPr id="12" name="Gráfico 11" descr="Casilla marcada contorno">
            <a:extLst>
              <a:ext uri="{FF2B5EF4-FFF2-40B4-BE49-F238E27FC236}">
                <a16:creationId xmlns:a16="http://schemas.microsoft.com/office/drawing/2014/main" id="{DDCD9B9F-AF7E-E48C-24B2-4723C65AA9E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65927" y="5547417"/>
            <a:ext cx="914400" cy="914400"/>
          </a:xfrm>
          <a:prstGeom prst="rect">
            <a:avLst/>
          </a:prstGeom>
        </p:spPr>
      </p:pic>
      <p:pic>
        <p:nvPicPr>
          <p:cNvPr id="15" name="Gráfico 14" descr="Casilla marcada contorno">
            <a:extLst>
              <a:ext uri="{FF2B5EF4-FFF2-40B4-BE49-F238E27FC236}">
                <a16:creationId xmlns:a16="http://schemas.microsoft.com/office/drawing/2014/main" id="{7D8BB8AF-114B-B692-FB44-F297FBB90E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4849" y="4647537"/>
            <a:ext cx="914400" cy="914400"/>
          </a:xfrm>
          <a:prstGeom prst="rect">
            <a:avLst/>
          </a:prstGeom>
        </p:spPr>
      </p:pic>
      <p:pic>
        <p:nvPicPr>
          <p:cNvPr id="18" name="Gráfico 17" descr="Casilla marcada contorno">
            <a:extLst>
              <a:ext uri="{FF2B5EF4-FFF2-40B4-BE49-F238E27FC236}">
                <a16:creationId xmlns:a16="http://schemas.microsoft.com/office/drawing/2014/main" id="{B8ABBCEA-8DE4-2B49-729A-046113FF5C4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5803" y="2414852"/>
            <a:ext cx="914400" cy="914400"/>
          </a:xfrm>
          <a:prstGeom prst="rect">
            <a:avLst/>
          </a:prstGeom>
        </p:spPr>
      </p:pic>
      <p:sp>
        <p:nvSpPr>
          <p:cNvPr id="22" name="Create txt">
            <a:extLst>
              <a:ext uri="{FF2B5EF4-FFF2-40B4-BE49-F238E27FC236}">
                <a16:creationId xmlns:a16="http://schemas.microsoft.com/office/drawing/2014/main" id="{38A87452-18A2-5D3F-C4B9-E1C77793BE81}"/>
              </a:ext>
            </a:extLst>
          </p:cNvPr>
          <p:cNvSpPr txBox="1"/>
          <p:nvPr/>
        </p:nvSpPr>
        <p:spPr>
          <a:xfrm>
            <a:off x="221277" y="190967"/>
            <a:ext cx="7650707" cy="659979"/>
          </a:xfrm>
          <a:prstGeom prst="rect">
            <a:avLst/>
          </a:prstGeom>
          <a:noFill/>
          <a:ln>
            <a:noFill/>
          </a:ln>
        </p:spPr>
        <p:txBody>
          <a:bodyPr wrap="square" lIns="68448" tIns="107342" rIns="134182" bIns="107342" rtlCol="0">
            <a:spAutoFit/>
          </a:bodyPr>
          <a:lstStyle>
            <a:defPPr>
              <a:defRPr lang="en-US"/>
            </a:defPPr>
            <a:lvl1pPr marR="0" lvl="0" indent="0" defTabSz="914400" fontAlgn="auto">
              <a:lnSpc>
                <a:spcPct val="90000"/>
              </a:lnSpc>
              <a:spcBef>
                <a:spcPct val="0"/>
              </a:spcBef>
              <a:spcAft>
                <a:spcPts val="600"/>
              </a:spcAft>
              <a:buClrTx/>
              <a:buSzTx/>
              <a:buFontTx/>
              <a:buNone/>
              <a:tabLst/>
              <a:defRPr kumimoji="0" sz="1600" b="1" i="0" u="none" strike="noStrike" kern="0" cap="none" spc="50" normalizeH="0" baseline="0">
                <a:ln w="3175">
                  <a:noFill/>
                </a:ln>
                <a:gradFill>
                  <a:gsLst>
                    <a:gs pos="17424">
                      <a:schemeClr val="accent3"/>
                    </a:gs>
                    <a:gs pos="61000">
                      <a:schemeClr val="accent3"/>
                    </a:gs>
                  </a:gsLst>
                  <a:lin ang="5400000" scaled="1"/>
                </a:gradFill>
                <a:effectLst/>
                <a:uLnTx/>
                <a:uFillTx/>
                <a:latin typeface="Segoe UI"/>
                <a:cs typeface="Segoe UI Semibold" panose="020B0702040204020203" pitchFamily="34" charset="0"/>
              </a:defRPr>
            </a:lvl1pPr>
          </a:lstStyle>
          <a:p>
            <a:pPr algn="ctr" defTabSz="912845">
              <a:lnSpc>
                <a:spcPct val="90000"/>
              </a:lnSpc>
              <a:spcAft>
                <a:spcPts val="600"/>
              </a:spcAft>
            </a:pPr>
            <a:r>
              <a:rPr lang="en-US" sz="3200" dirty="0">
                <a:solidFill>
                  <a:srgbClr val="C00000"/>
                </a:solidFill>
                <a:latin typeface="AvantGarde Bk BT"/>
                <a:cs typeface="Times New Roman" panose="02020603050405020304" pitchFamily="18" charset="0"/>
              </a:rPr>
              <a:t>B.- </a:t>
            </a:r>
            <a:r>
              <a:rPr lang="en-US" sz="3200" dirty="0">
                <a:solidFill>
                  <a:srgbClr val="7E89A7"/>
                </a:solidFill>
                <a:latin typeface="AvantGarde Bk BT"/>
                <a:cs typeface="Times New Roman" panose="02020603050405020304" pitchFamily="18" charset="0"/>
              </a:rPr>
              <a:t>Relaunch of a </a:t>
            </a:r>
            <a:r>
              <a:rPr lang="en-US" sz="3200" dirty="0">
                <a:solidFill>
                  <a:srgbClr val="C00000"/>
                </a:solidFill>
                <a:latin typeface="AvantGarde Bk BT"/>
                <a:cs typeface="Times New Roman" panose="02020603050405020304" pitchFamily="18" charset="0"/>
              </a:rPr>
              <a:t>new EUROSAI website </a:t>
            </a:r>
            <a:endParaRPr lang="en-GB" sz="3200" dirty="0">
              <a:solidFill>
                <a:srgbClr val="C00000"/>
              </a:solidFill>
              <a:latin typeface="AvantGarde Bk BT"/>
              <a:cs typeface="Times New Roman" panose="02020603050405020304" pitchFamily="18" charset="0"/>
            </a:endParaRPr>
          </a:p>
        </p:txBody>
      </p:sp>
    </p:spTree>
    <p:extLst>
      <p:ext uri="{BB962C8B-B14F-4D97-AF65-F5344CB8AC3E}">
        <p14:creationId xmlns:p14="http://schemas.microsoft.com/office/powerpoint/2010/main" val="1477638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BC472-7B1A-6865-A63E-9A2BC0126130}"/>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5A9D63D-E388-507C-B11B-BFBDABB2C2B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4B1FDD-11C7-4DDC-8BAD-6E79D4283405}" type="slidenum">
              <a:rPr kumimoji="0" lang="es-ES" sz="1200" b="0" i="0" u="none" strike="noStrike" kern="0" cap="none" spc="51" normalizeH="0" baseline="0" noProof="0" smtClean="0">
                <a:ln w="3175">
                  <a:noFill/>
                </a:ln>
                <a:solidFill>
                  <a:srgbClr val="7E89A8"/>
                </a:solidFill>
                <a:effectLst/>
                <a:uLnTx/>
                <a:uFillTx/>
                <a:latin typeface="AvantGarde Bk BT"/>
                <a:ea typeface="+mn-ea"/>
                <a:cs typeface="Times New Roman" panose="020206030504050203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s-ES" sz="1200" b="0" i="0" u="none" strike="noStrike" kern="0" cap="none" spc="51" normalizeH="0" baseline="0" noProof="0" dirty="0">
              <a:ln w="3175">
                <a:noFill/>
              </a:ln>
              <a:solidFill>
                <a:srgbClr val="7E89A8"/>
              </a:solidFill>
              <a:effectLst/>
              <a:uLnTx/>
              <a:uFillTx/>
              <a:latin typeface="AvantGarde Bk BT"/>
              <a:ea typeface="+mn-ea"/>
              <a:cs typeface="Times New Roman" panose="02020603050405020304" pitchFamily="18" charset="0"/>
            </a:endParaRPr>
          </a:p>
        </p:txBody>
      </p:sp>
      <p:sp>
        <p:nvSpPr>
          <p:cNvPr id="26" name="CuadroTexto 25">
            <a:extLst>
              <a:ext uri="{FF2B5EF4-FFF2-40B4-BE49-F238E27FC236}">
                <a16:creationId xmlns:a16="http://schemas.microsoft.com/office/drawing/2014/main" id="{4A97E4CE-F8AA-B8B1-D5AB-E8C3AEBCCF16}"/>
              </a:ext>
            </a:extLst>
          </p:cNvPr>
          <p:cNvSpPr txBox="1"/>
          <p:nvPr/>
        </p:nvSpPr>
        <p:spPr>
          <a:xfrm>
            <a:off x="3793818" y="2013616"/>
            <a:ext cx="5344476" cy="1569660"/>
          </a:xfrm>
          <a:prstGeom prst="rect">
            <a:avLst/>
          </a:prstGeom>
          <a:noFill/>
        </p:spPr>
        <p:txBody>
          <a:bodyPr wrap="square">
            <a:spAutoFit/>
          </a:bodyPr>
          <a:lstStyle/>
          <a:p>
            <a:pPr marL="342900" indent="-342900">
              <a:buAutoNum type="arabicPeriod"/>
            </a:pPr>
            <a:r>
              <a:rPr lang="en-GB" sz="2400" b="1" kern="0" spc="50" dirty="0">
                <a:ln w="3175">
                  <a:noFill/>
                </a:ln>
                <a:solidFill>
                  <a:srgbClr val="4D4D4D"/>
                </a:solidFill>
                <a:latin typeface="AvantGarde Bk BT"/>
                <a:cs typeface="Times New Roman" panose="02020603050405020304" pitchFamily="18" charset="0"/>
              </a:rPr>
              <a:t>Purpose:</a:t>
            </a:r>
          </a:p>
          <a:p>
            <a:endParaRPr lang="en-GB" kern="0" spc="50" dirty="0">
              <a:ln w="3175">
                <a:noFill/>
              </a:ln>
              <a:solidFill>
                <a:srgbClr val="4D4D4D"/>
              </a:solidFill>
              <a:latin typeface="AvantGarde Bk BT"/>
              <a:cs typeface="Times New Roman" panose="02020603050405020304" pitchFamily="18" charset="0"/>
            </a:endParaRPr>
          </a:p>
          <a:p>
            <a:pPr lvl="1"/>
            <a:r>
              <a:rPr lang="en-GB" kern="0" spc="50" dirty="0">
                <a:ln w="3175">
                  <a:noFill/>
                </a:ln>
                <a:solidFill>
                  <a:srgbClr val="4D4D4D"/>
                </a:solidFill>
                <a:latin typeface="AvantGarde Bk BT"/>
                <a:cs typeface="Times New Roman" panose="02020603050405020304" pitchFamily="18" charset="0"/>
              </a:rPr>
              <a:t>Follow up on the tasks carried out on the project and to report on possible delays according to planned milestones</a:t>
            </a:r>
          </a:p>
        </p:txBody>
      </p:sp>
      <p:grpSp>
        <p:nvGrpSpPr>
          <p:cNvPr id="3" name="Grupo 2">
            <a:extLst>
              <a:ext uri="{FF2B5EF4-FFF2-40B4-BE49-F238E27FC236}">
                <a16:creationId xmlns:a16="http://schemas.microsoft.com/office/drawing/2014/main" id="{22118F94-D0BC-EE81-443F-60862EE040BE}"/>
              </a:ext>
            </a:extLst>
          </p:cNvPr>
          <p:cNvGrpSpPr/>
          <p:nvPr/>
        </p:nvGrpSpPr>
        <p:grpSpPr>
          <a:xfrm>
            <a:off x="879241" y="1062092"/>
            <a:ext cx="5700098" cy="1014774"/>
            <a:chOff x="780216" y="882232"/>
            <a:chExt cx="5700098" cy="1014774"/>
          </a:xfrm>
        </p:grpSpPr>
        <p:pic>
          <p:nvPicPr>
            <p:cNvPr id="4" name="Imagen 3">
              <a:extLst>
                <a:ext uri="{FF2B5EF4-FFF2-40B4-BE49-F238E27FC236}">
                  <a16:creationId xmlns:a16="http://schemas.microsoft.com/office/drawing/2014/main" id="{ADEE9F12-AA97-91FE-EBCC-61A511091230}"/>
                </a:ext>
              </a:extLst>
            </p:cNvPr>
            <p:cNvPicPr>
              <a:picLocks noChangeAspect="1"/>
            </p:cNvPicPr>
            <p:nvPr/>
          </p:nvPicPr>
          <p:blipFill>
            <a:blip r:embed="rId2"/>
            <a:stretch>
              <a:fillRect/>
            </a:stretch>
          </p:blipFill>
          <p:spPr>
            <a:xfrm>
              <a:off x="780216" y="882232"/>
              <a:ext cx="1009919" cy="1014774"/>
            </a:xfrm>
            <a:prstGeom prst="rect">
              <a:avLst/>
            </a:prstGeom>
          </p:spPr>
        </p:pic>
        <p:sp>
          <p:nvSpPr>
            <p:cNvPr id="5" name="CuadroTexto 4">
              <a:extLst>
                <a:ext uri="{FF2B5EF4-FFF2-40B4-BE49-F238E27FC236}">
                  <a16:creationId xmlns:a16="http://schemas.microsoft.com/office/drawing/2014/main" id="{E666C333-6837-206A-B935-E4B30BCD5B6A}"/>
                </a:ext>
              </a:extLst>
            </p:cNvPr>
            <p:cNvSpPr txBox="1"/>
            <p:nvPr/>
          </p:nvSpPr>
          <p:spPr>
            <a:xfrm>
              <a:off x="1908314" y="1077178"/>
              <a:ext cx="4572000" cy="464871"/>
            </a:xfrm>
            <a:prstGeom prst="rect">
              <a:avLst/>
            </a:prstGeom>
            <a:noFill/>
          </p:spPr>
          <p:txBody>
            <a:bodyPr wrap="square">
              <a:spAutoFit/>
            </a:bodyPr>
            <a:lstStyle/>
            <a:p>
              <a:pPr algn="l">
                <a:lnSpc>
                  <a:spcPct val="150000"/>
                </a:lnSpc>
                <a:spcBef>
                  <a:spcPts val="600"/>
                </a:spcBef>
                <a:spcAft>
                  <a:spcPts val="600"/>
                </a:spcAft>
              </a:pPr>
              <a:r>
                <a:rPr lang="es-ES" sz="1800" dirty="0">
                  <a:effectLst/>
                  <a:latin typeface="AvantGarde Bk BT"/>
                  <a:ea typeface="Times New Roman" panose="02020603050405020304" pitchFamily="18" charset="0"/>
                  <a:cs typeface="Arial" panose="020B0604020202020204" pitchFamily="34" charset="0"/>
                </a:rPr>
                <a:t>PROJECT STATUS REPORT</a:t>
              </a:r>
              <a:endParaRPr lang="en-GB" sz="1050" dirty="0">
                <a:effectLst/>
                <a:latin typeface="AvantGarde Bk BT"/>
                <a:ea typeface="Times New Roman" panose="02020603050405020304" pitchFamily="18" charset="0"/>
                <a:cs typeface="Calibri" panose="020F0502020204030204" pitchFamily="34" charset="0"/>
              </a:endParaRPr>
            </a:p>
          </p:txBody>
        </p:sp>
      </p:grpSp>
      <p:sp>
        <p:nvSpPr>
          <p:cNvPr id="7" name="CuadroTexto 6">
            <a:extLst>
              <a:ext uri="{FF2B5EF4-FFF2-40B4-BE49-F238E27FC236}">
                <a16:creationId xmlns:a16="http://schemas.microsoft.com/office/drawing/2014/main" id="{17849536-5F50-BF61-9B0A-F3333FC68842}"/>
              </a:ext>
            </a:extLst>
          </p:cNvPr>
          <p:cNvSpPr txBox="1"/>
          <p:nvPr/>
        </p:nvSpPr>
        <p:spPr>
          <a:xfrm>
            <a:off x="3747369" y="3672759"/>
            <a:ext cx="4378996" cy="1569660"/>
          </a:xfrm>
          <a:prstGeom prst="rect">
            <a:avLst/>
          </a:prstGeom>
          <a:noFill/>
        </p:spPr>
        <p:txBody>
          <a:bodyPr wrap="square">
            <a:spAutoFit/>
          </a:bodyPr>
          <a:lstStyle/>
          <a:p>
            <a:pPr marL="342900" indent="-342900">
              <a:buAutoNum type="arabicPeriod" startAt="2"/>
            </a:pPr>
            <a:r>
              <a:rPr lang="en-GB" sz="2400" b="1" kern="0" spc="50" dirty="0">
                <a:ln w="3175">
                  <a:noFill/>
                </a:ln>
                <a:solidFill>
                  <a:srgbClr val="4D4D4D"/>
                </a:solidFill>
                <a:latin typeface="AvantGarde Bk BT"/>
                <a:cs typeface="Times New Roman" panose="02020603050405020304" pitchFamily="18" charset="0"/>
              </a:rPr>
              <a:t>Web design:</a:t>
            </a:r>
          </a:p>
          <a:p>
            <a:endParaRPr lang="en-GB" b="1" kern="0" spc="50" dirty="0">
              <a:ln w="3175">
                <a:noFill/>
              </a:ln>
              <a:solidFill>
                <a:srgbClr val="4D4D4D"/>
              </a:solidFill>
              <a:latin typeface="AvantGarde Bk BT"/>
              <a:cs typeface="Times New Roman" panose="02020603050405020304" pitchFamily="18" charset="0"/>
            </a:endParaRPr>
          </a:p>
          <a:p>
            <a:pPr marL="800100" lvl="1" indent="-342900">
              <a:buFont typeface="Wingdings" panose="05000000000000000000" pitchFamily="2" charset="2"/>
              <a:buChar char="v"/>
            </a:pPr>
            <a:r>
              <a:rPr lang="en-GB" kern="0" spc="50" dirty="0">
                <a:ln w="3175">
                  <a:noFill/>
                </a:ln>
                <a:solidFill>
                  <a:srgbClr val="4D4D4D"/>
                </a:solidFill>
                <a:latin typeface="AvantGarde Bk BT"/>
                <a:cs typeface="Times New Roman" panose="02020603050405020304" pitchFamily="18" charset="0"/>
              </a:rPr>
              <a:t>Different designs were proposed</a:t>
            </a:r>
          </a:p>
          <a:p>
            <a:pPr marL="800100" lvl="1" indent="-342900">
              <a:buFont typeface="Wingdings" panose="05000000000000000000" pitchFamily="2" charset="2"/>
              <a:buChar char="v"/>
            </a:pPr>
            <a:r>
              <a:rPr lang="en-GB" kern="0" spc="50" dirty="0">
                <a:ln w="3175">
                  <a:noFill/>
                </a:ln>
                <a:solidFill>
                  <a:srgbClr val="4D4D4D"/>
                </a:solidFill>
                <a:latin typeface="AvantGarde Bk BT"/>
                <a:cs typeface="Times New Roman" panose="02020603050405020304" pitchFamily="18" charset="0"/>
              </a:rPr>
              <a:t>Mock-ups were developed</a:t>
            </a:r>
          </a:p>
          <a:p>
            <a:pPr marL="800100" lvl="1" indent="-342900">
              <a:buFont typeface="Wingdings" panose="05000000000000000000" pitchFamily="2" charset="2"/>
              <a:buChar char="v"/>
            </a:pPr>
            <a:r>
              <a:rPr lang="en-GB" kern="0" spc="50" dirty="0">
                <a:ln w="3175">
                  <a:noFill/>
                </a:ln>
                <a:solidFill>
                  <a:srgbClr val="4D4D4D"/>
                </a:solidFill>
                <a:latin typeface="AvantGarde Bk BT"/>
                <a:cs typeface="Times New Roman" panose="02020603050405020304" pitchFamily="18" charset="0"/>
              </a:rPr>
              <a:t>The PG approved the final version</a:t>
            </a:r>
          </a:p>
        </p:txBody>
      </p:sp>
      <p:pic>
        <p:nvPicPr>
          <p:cNvPr id="9" name="Imagen 8">
            <a:extLst>
              <a:ext uri="{FF2B5EF4-FFF2-40B4-BE49-F238E27FC236}">
                <a16:creationId xmlns:a16="http://schemas.microsoft.com/office/drawing/2014/main" id="{BCAF7FEF-EA2D-2C33-C543-49569ADE496C}"/>
              </a:ext>
            </a:extLst>
          </p:cNvPr>
          <p:cNvPicPr>
            <a:picLocks noChangeAspect="1"/>
          </p:cNvPicPr>
          <p:nvPr/>
        </p:nvPicPr>
        <p:blipFill>
          <a:blip r:embed="rId3"/>
          <a:stretch>
            <a:fillRect/>
          </a:stretch>
        </p:blipFill>
        <p:spPr>
          <a:xfrm>
            <a:off x="694832" y="2424450"/>
            <a:ext cx="1699287" cy="2541035"/>
          </a:xfrm>
          <a:prstGeom prst="rect">
            <a:avLst/>
          </a:prstGeom>
          <a:ln>
            <a:solidFill>
              <a:schemeClr val="accent1"/>
            </a:solidFill>
          </a:ln>
          <a:effectLst>
            <a:outerShdw blurRad="50800" dist="38100" dir="5400000" algn="t" rotWithShape="0">
              <a:prstClr val="black">
                <a:alpha val="40000"/>
              </a:prstClr>
            </a:outerShdw>
          </a:effectLst>
        </p:spPr>
      </p:pic>
      <p:pic>
        <p:nvPicPr>
          <p:cNvPr id="11" name="Imagen 10">
            <a:extLst>
              <a:ext uri="{FF2B5EF4-FFF2-40B4-BE49-F238E27FC236}">
                <a16:creationId xmlns:a16="http://schemas.microsoft.com/office/drawing/2014/main" id="{AEBB628A-4188-B16D-F33A-BE9B5E0F3AB1}"/>
              </a:ext>
            </a:extLst>
          </p:cNvPr>
          <p:cNvPicPr>
            <a:picLocks noChangeAspect="1"/>
          </p:cNvPicPr>
          <p:nvPr/>
        </p:nvPicPr>
        <p:blipFill>
          <a:blip r:embed="rId4"/>
          <a:stretch>
            <a:fillRect/>
          </a:stretch>
        </p:blipFill>
        <p:spPr>
          <a:xfrm>
            <a:off x="1384200" y="4587041"/>
            <a:ext cx="2587299" cy="1689672"/>
          </a:xfrm>
          <a:prstGeom prst="rect">
            <a:avLst/>
          </a:prstGeom>
          <a:ln>
            <a:solidFill>
              <a:schemeClr val="accent1"/>
            </a:solidFill>
          </a:ln>
          <a:effectLst>
            <a:outerShdw blurRad="50800" dist="38100" dir="5400000" algn="t" rotWithShape="0">
              <a:prstClr val="black">
                <a:alpha val="40000"/>
              </a:prstClr>
            </a:outerShdw>
          </a:effectLst>
        </p:spPr>
      </p:pic>
      <p:sp>
        <p:nvSpPr>
          <p:cNvPr id="12" name="CuadroTexto 11">
            <a:extLst>
              <a:ext uri="{FF2B5EF4-FFF2-40B4-BE49-F238E27FC236}">
                <a16:creationId xmlns:a16="http://schemas.microsoft.com/office/drawing/2014/main" id="{923E69F2-B300-29E5-67A8-F9CA2F2FABDB}"/>
              </a:ext>
            </a:extLst>
          </p:cNvPr>
          <p:cNvSpPr txBox="1"/>
          <p:nvPr/>
        </p:nvSpPr>
        <p:spPr>
          <a:xfrm>
            <a:off x="991238" y="6428190"/>
            <a:ext cx="6364997" cy="307777"/>
          </a:xfrm>
          <a:prstGeom prst="rect">
            <a:avLst/>
          </a:prstGeom>
          <a:noFill/>
        </p:spPr>
        <p:txBody>
          <a:bodyPr wrap="square">
            <a:spAutoFit/>
          </a:bodyPr>
          <a:lstStyle/>
          <a:p>
            <a:pPr lvl="1"/>
            <a:r>
              <a:rPr lang="en-GB" sz="1400" kern="0" spc="50" dirty="0">
                <a:ln w="3175">
                  <a:noFill/>
                </a:ln>
                <a:solidFill>
                  <a:srgbClr val="4D4D4D"/>
                </a:solidFill>
                <a:latin typeface="AvantGarde Bk BT"/>
                <a:cs typeface="Times New Roman" panose="02020603050405020304" pitchFamily="18" charset="0"/>
              </a:rPr>
              <a:t>New website Proposal approved during 55</a:t>
            </a:r>
            <a:r>
              <a:rPr lang="en-GB" sz="1400" kern="0" spc="50" baseline="30000" dirty="0">
                <a:ln w="3175">
                  <a:noFill/>
                </a:ln>
                <a:solidFill>
                  <a:srgbClr val="4D4D4D"/>
                </a:solidFill>
                <a:latin typeface="AvantGarde Bk BT"/>
                <a:cs typeface="Times New Roman" panose="02020603050405020304" pitchFamily="18" charset="0"/>
              </a:rPr>
              <a:t>th</a:t>
            </a:r>
            <a:r>
              <a:rPr lang="en-GB" sz="1400" kern="0" spc="50" dirty="0">
                <a:ln w="3175">
                  <a:noFill/>
                </a:ln>
                <a:solidFill>
                  <a:srgbClr val="4D4D4D"/>
                </a:solidFill>
                <a:latin typeface="AvantGarde Bk BT"/>
                <a:cs typeface="Times New Roman" panose="02020603050405020304" pitchFamily="18" charset="0"/>
              </a:rPr>
              <a:t> EUROSAI GB meeting</a:t>
            </a:r>
          </a:p>
        </p:txBody>
      </p:sp>
      <p:sp>
        <p:nvSpPr>
          <p:cNvPr id="13" name="CuadroTexto 12">
            <a:extLst>
              <a:ext uri="{FF2B5EF4-FFF2-40B4-BE49-F238E27FC236}">
                <a16:creationId xmlns:a16="http://schemas.microsoft.com/office/drawing/2014/main" id="{39CB0290-E47E-0F64-A0F0-E15A67040E44}"/>
              </a:ext>
            </a:extLst>
          </p:cNvPr>
          <p:cNvSpPr txBox="1"/>
          <p:nvPr/>
        </p:nvSpPr>
        <p:spPr>
          <a:xfrm>
            <a:off x="6206618" y="6186559"/>
            <a:ext cx="518875" cy="707886"/>
          </a:xfrm>
          <a:prstGeom prst="rect">
            <a:avLst/>
          </a:prstGeom>
          <a:noFill/>
        </p:spPr>
        <p:txBody>
          <a:bodyPr wrap="square">
            <a:spAutoFit/>
          </a:bodyPr>
          <a:lstStyle/>
          <a:p>
            <a:pPr lvl="1"/>
            <a:r>
              <a:rPr lang="en-GB" sz="4000" b="1" kern="0" spc="50" dirty="0">
                <a:ln w="3175">
                  <a:noFill/>
                </a:ln>
                <a:solidFill>
                  <a:srgbClr val="FF0000"/>
                </a:solidFill>
                <a:latin typeface="AvantGarde Bk BT"/>
                <a:cs typeface="Times New Roman" panose="02020603050405020304" pitchFamily="18" charset="0"/>
              </a:rPr>
              <a:t>!</a:t>
            </a:r>
          </a:p>
        </p:txBody>
      </p:sp>
      <p:sp>
        <p:nvSpPr>
          <p:cNvPr id="14" name="Create txt">
            <a:extLst>
              <a:ext uri="{FF2B5EF4-FFF2-40B4-BE49-F238E27FC236}">
                <a16:creationId xmlns:a16="http://schemas.microsoft.com/office/drawing/2014/main" id="{3B241C4C-B6A6-3199-1C9F-D687E28A04FF}"/>
              </a:ext>
            </a:extLst>
          </p:cNvPr>
          <p:cNvSpPr txBox="1"/>
          <p:nvPr/>
        </p:nvSpPr>
        <p:spPr>
          <a:xfrm>
            <a:off x="221277" y="190967"/>
            <a:ext cx="7650707" cy="659979"/>
          </a:xfrm>
          <a:prstGeom prst="rect">
            <a:avLst/>
          </a:prstGeom>
          <a:noFill/>
          <a:ln>
            <a:noFill/>
          </a:ln>
        </p:spPr>
        <p:txBody>
          <a:bodyPr wrap="square" lIns="68448" tIns="107342" rIns="134182" bIns="107342" rtlCol="0">
            <a:spAutoFit/>
          </a:bodyPr>
          <a:lstStyle>
            <a:defPPr>
              <a:defRPr lang="en-US"/>
            </a:defPPr>
            <a:lvl1pPr marR="0" lvl="0" indent="0" defTabSz="914400" fontAlgn="auto">
              <a:lnSpc>
                <a:spcPct val="90000"/>
              </a:lnSpc>
              <a:spcBef>
                <a:spcPct val="0"/>
              </a:spcBef>
              <a:spcAft>
                <a:spcPts val="600"/>
              </a:spcAft>
              <a:buClrTx/>
              <a:buSzTx/>
              <a:buFontTx/>
              <a:buNone/>
              <a:tabLst/>
              <a:defRPr kumimoji="0" sz="1600" b="1" i="0" u="none" strike="noStrike" kern="0" cap="none" spc="50" normalizeH="0" baseline="0">
                <a:ln w="3175">
                  <a:noFill/>
                </a:ln>
                <a:gradFill>
                  <a:gsLst>
                    <a:gs pos="17424">
                      <a:schemeClr val="accent3"/>
                    </a:gs>
                    <a:gs pos="61000">
                      <a:schemeClr val="accent3"/>
                    </a:gs>
                  </a:gsLst>
                  <a:lin ang="5400000" scaled="1"/>
                </a:gradFill>
                <a:effectLst/>
                <a:uLnTx/>
                <a:uFillTx/>
                <a:latin typeface="Segoe UI"/>
                <a:cs typeface="Segoe UI Semibold" panose="020B0702040204020203" pitchFamily="34" charset="0"/>
              </a:defRPr>
            </a:lvl1pPr>
          </a:lstStyle>
          <a:p>
            <a:pPr algn="ctr" defTabSz="912845">
              <a:lnSpc>
                <a:spcPct val="90000"/>
              </a:lnSpc>
              <a:spcAft>
                <a:spcPts val="600"/>
              </a:spcAft>
            </a:pPr>
            <a:r>
              <a:rPr lang="en-US" sz="3200" dirty="0">
                <a:solidFill>
                  <a:srgbClr val="C00000"/>
                </a:solidFill>
                <a:latin typeface="AvantGarde Bk BT"/>
                <a:cs typeface="Times New Roman" panose="02020603050405020304" pitchFamily="18" charset="0"/>
              </a:rPr>
              <a:t>B.- </a:t>
            </a:r>
            <a:r>
              <a:rPr lang="en-US" sz="3200" dirty="0">
                <a:solidFill>
                  <a:srgbClr val="7E89A7"/>
                </a:solidFill>
                <a:latin typeface="AvantGarde Bk BT"/>
                <a:cs typeface="Times New Roman" panose="02020603050405020304" pitchFamily="18" charset="0"/>
              </a:rPr>
              <a:t>Relaunch of a </a:t>
            </a:r>
            <a:r>
              <a:rPr lang="en-US" sz="3200" dirty="0">
                <a:solidFill>
                  <a:srgbClr val="C00000"/>
                </a:solidFill>
                <a:latin typeface="AvantGarde Bk BT"/>
                <a:cs typeface="Times New Roman" panose="02020603050405020304" pitchFamily="18" charset="0"/>
              </a:rPr>
              <a:t>new EUROSAI website </a:t>
            </a:r>
            <a:endParaRPr lang="en-GB" sz="3200" dirty="0">
              <a:solidFill>
                <a:srgbClr val="C00000"/>
              </a:solidFill>
              <a:latin typeface="AvantGarde Bk BT"/>
              <a:cs typeface="Times New Roman" panose="02020603050405020304" pitchFamily="18" charset="0"/>
            </a:endParaRPr>
          </a:p>
        </p:txBody>
      </p:sp>
    </p:spTree>
    <p:extLst>
      <p:ext uri="{BB962C8B-B14F-4D97-AF65-F5344CB8AC3E}">
        <p14:creationId xmlns:p14="http://schemas.microsoft.com/office/powerpoint/2010/main" val="3383952918"/>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7840</TotalTime>
  <Words>1843</Words>
  <Application>Microsoft Office PowerPoint</Application>
  <PresentationFormat>Presentación en pantalla (4:3)</PresentationFormat>
  <Paragraphs>288</Paragraphs>
  <Slides>25</Slides>
  <Notes>10</Notes>
  <HiddenSlides>0</HiddenSlides>
  <MMClips>0</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25</vt:i4>
      </vt:variant>
    </vt:vector>
  </HeadingPairs>
  <TitlesOfParts>
    <vt:vector size="35" baseType="lpstr">
      <vt:lpstr>Arial</vt:lpstr>
      <vt:lpstr>AvantGarde Bk BT</vt:lpstr>
      <vt:lpstr>Avenir Next LT Pro Light</vt:lpstr>
      <vt:lpstr>Calibri</vt:lpstr>
      <vt:lpstr>Calibri Light</vt:lpstr>
      <vt:lpstr>Segoe UI</vt:lpstr>
      <vt:lpstr>Times New Roman</vt:lpstr>
      <vt:lpstr>Wingdings</vt:lpstr>
      <vt:lpstr>Tema de Office</vt:lpstr>
      <vt:lpstr>2_Tema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Campos Izquierdo, M. Rosa</dc:creator>
  <cp:lastModifiedBy>Kavelaars Garcia, Patricia Paloma</cp:lastModifiedBy>
  <cp:revision>95</cp:revision>
  <dcterms:created xsi:type="dcterms:W3CDTF">2021-10-14T12:34:46Z</dcterms:created>
  <dcterms:modified xsi:type="dcterms:W3CDTF">2024-05-20T17:43:25Z</dcterms:modified>
</cp:coreProperties>
</file>