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71" r:id="rId5"/>
    <p:sldId id="285" r:id="rId6"/>
    <p:sldId id="284" r:id="rId7"/>
    <p:sldId id="287" r:id="rId8"/>
    <p:sldId id="288" r:id="rId9"/>
    <p:sldId id="314" r:id="rId10"/>
    <p:sldId id="289" r:id="rId11"/>
    <p:sldId id="306" r:id="rId12"/>
    <p:sldId id="302" r:id="rId13"/>
    <p:sldId id="308" r:id="rId14"/>
    <p:sldId id="309" r:id="rId15"/>
    <p:sldId id="303" r:id="rId16"/>
    <p:sldId id="305" r:id="rId17"/>
    <p:sldId id="269" r:id="rId18"/>
  </p:sldIdLst>
  <p:sldSz cx="9144000" cy="5143500" type="screen16x9"/>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userDrawn="1">
          <p15:clr>
            <a:srgbClr val="A4A3A4"/>
          </p15:clr>
        </p15:guide>
        <p15:guide id="2" pos="43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SKÁ Petra" initials="LP" lastIdx="1" clrIdx="0">
    <p:extLst>
      <p:ext uri="{19B8F6BF-5375-455C-9EA6-DF929625EA0E}">
        <p15:presenceInfo xmlns:p15="http://schemas.microsoft.com/office/powerpoint/2012/main" userId="LANSKÁ Petra" providerId="None"/>
      </p:ext>
    </p:extLst>
  </p:cmAuthor>
  <p:cmAuthor id="2" name="DOLEŽAL Ondřej" initials="DO" lastIdx="5" clrIdx="1">
    <p:extLst>
      <p:ext uri="{19B8F6BF-5375-455C-9EA6-DF929625EA0E}">
        <p15:presenceInfo xmlns:p15="http://schemas.microsoft.com/office/powerpoint/2012/main" userId="DOLEŽAL Ondře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A8BE"/>
    <a:srgbClr val="BD2A33"/>
    <a:srgbClr val="C5A51D"/>
    <a:srgbClr val="E0B61E"/>
    <a:srgbClr val="EFD63F"/>
    <a:srgbClr val="D3AFA5"/>
    <a:srgbClr val="004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866DE-B4E9-41E7-95C1-1BB035AE41DE}" v="84" dt="2023-10-25T14:03:54.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04" autoAdjust="0"/>
  </p:normalViewPr>
  <p:slideViewPr>
    <p:cSldViewPr showGuides="1">
      <p:cViewPr varScale="1">
        <p:scale>
          <a:sx n="207" d="100"/>
          <a:sy n="207" d="100"/>
        </p:scale>
        <p:origin x="174" y="174"/>
      </p:cViewPr>
      <p:guideLst>
        <p:guide orient="horz" pos="622"/>
        <p:guide pos="43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5" d="100"/>
          <a:sy n="115" d="100"/>
        </p:scale>
        <p:origin x="24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EC410-A90F-4C9E-AB85-FF748582860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cs-CZ"/>
        </a:p>
      </dgm:t>
    </dgm:pt>
    <dgm:pt modelId="{7F09E997-6445-44E7-B290-F4D4DD38E6B1}">
      <dgm:prSet phldrT="[Text]"/>
      <dgm:spPr>
        <a:solidFill>
          <a:schemeClr val="accent2"/>
        </a:solidFill>
      </dgm:spPr>
      <dgm:t>
        <a:bodyPr/>
        <a:lstStyle/>
        <a:p>
          <a:r>
            <a:rPr lang="cs-CZ" b="1" dirty="0" err="1"/>
            <a:t>Identification</a:t>
          </a:r>
          <a:r>
            <a:rPr lang="cs-CZ" b="1" dirty="0"/>
            <a:t> </a:t>
          </a:r>
          <a:r>
            <a:rPr lang="cs-CZ" b="1" dirty="0" err="1"/>
            <a:t>of</a:t>
          </a:r>
          <a:r>
            <a:rPr lang="cs-CZ" b="1" dirty="0"/>
            <a:t> </a:t>
          </a:r>
          <a:r>
            <a:rPr lang="cs-CZ" b="1" dirty="0" err="1"/>
            <a:t>topic</a:t>
          </a:r>
          <a:r>
            <a:rPr lang="cs-CZ" b="1" dirty="0"/>
            <a:t> and  </a:t>
          </a:r>
          <a:r>
            <a:rPr lang="cs-CZ" b="1" dirty="0" err="1"/>
            <a:t>preferably</a:t>
          </a:r>
          <a:r>
            <a:rPr lang="cs-CZ" b="1" dirty="0"/>
            <a:t> </a:t>
          </a:r>
          <a:r>
            <a:rPr lang="cs-CZ" b="1" dirty="0" err="1"/>
            <a:t>also</a:t>
          </a:r>
          <a:r>
            <a:rPr lang="cs-CZ" b="1" dirty="0"/>
            <a:t> </a:t>
          </a:r>
          <a:r>
            <a:rPr lang="cs-CZ" b="1" dirty="0" err="1"/>
            <a:t>the</a:t>
          </a:r>
          <a:r>
            <a:rPr lang="cs-CZ" b="1" dirty="0"/>
            <a:t> </a:t>
          </a:r>
          <a:r>
            <a:rPr lang="cs-CZ" b="1" dirty="0" err="1"/>
            <a:t>hosting</a:t>
          </a:r>
          <a:r>
            <a:rPr lang="cs-CZ" b="1" dirty="0"/>
            <a:t> SAI</a:t>
          </a:r>
        </a:p>
      </dgm:t>
    </dgm:pt>
    <dgm:pt modelId="{226F0F33-1F7A-459D-A7EF-D9A918B1C212}" type="parTrans" cxnId="{ACB86AE8-002E-467F-B54A-A5ADBE3235B3}">
      <dgm:prSet/>
      <dgm:spPr/>
      <dgm:t>
        <a:bodyPr/>
        <a:lstStyle/>
        <a:p>
          <a:endParaRPr lang="cs-CZ"/>
        </a:p>
      </dgm:t>
    </dgm:pt>
    <dgm:pt modelId="{6DC5E5FA-C4AD-4414-867A-68035EC115D8}" type="sibTrans" cxnId="{ACB86AE8-002E-467F-B54A-A5ADBE3235B3}">
      <dgm:prSet/>
      <dgm:spPr>
        <a:solidFill>
          <a:srgbClr val="BD2A33"/>
        </a:solidFill>
        <a:ln w="19050">
          <a:solidFill>
            <a:srgbClr val="BD2A33"/>
          </a:solidFill>
        </a:ln>
      </dgm:spPr>
      <dgm:t>
        <a:bodyPr/>
        <a:lstStyle/>
        <a:p>
          <a:endParaRPr lang="cs-CZ"/>
        </a:p>
      </dgm:t>
    </dgm:pt>
    <dgm:pt modelId="{E4BC4897-F0E2-4CC1-AFC8-E73B90887342}">
      <dgm:prSet phldrT="[Text]"/>
      <dgm:spPr>
        <a:solidFill>
          <a:srgbClr val="BD2A33"/>
        </a:solidFill>
      </dgm:spPr>
      <dgm:t>
        <a:bodyPr/>
        <a:lstStyle/>
        <a:p>
          <a:r>
            <a:rPr lang="cs-CZ" b="1" dirty="0" err="1"/>
            <a:t>Submit</a:t>
          </a:r>
          <a:r>
            <a:rPr lang="cs-CZ" b="1" dirty="0"/>
            <a:t> </a:t>
          </a:r>
          <a:r>
            <a:rPr lang="cs-CZ" b="1" dirty="0" err="1"/>
            <a:t>the</a:t>
          </a:r>
          <a:r>
            <a:rPr lang="cs-CZ" b="1" dirty="0"/>
            <a:t> </a:t>
          </a:r>
          <a:r>
            <a:rPr lang="cs-CZ" b="1" dirty="0" err="1"/>
            <a:t>intention</a:t>
          </a:r>
          <a:r>
            <a:rPr lang="cs-CZ" b="1" dirty="0"/>
            <a:t> to </a:t>
          </a:r>
          <a:r>
            <a:rPr lang="cs-CZ" b="1" dirty="0" err="1"/>
            <a:t>apply</a:t>
          </a:r>
          <a:r>
            <a:rPr lang="cs-CZ" b="1" dirty="0"/>
            <a:t> </a:t>
          </a:r>
          <a:r>
            <a:rPr lang="cs-CZ" b="1" dirty="0" err="1"/>
            <a:t>for</a:t>
          </a:r>
          <a:r>
            <a:rPr lang="cs-CZ" b="1" dirty="0"/>
            <a:t> </a:t>
          </a:r>
          <a:r>
            <a:rPr lang="cs-CZ" b="1" dirty="0" err="1"/>
            <a:t>funding</a:t>
          </a:r>
          <a:r>
            <a:rPr lang="cs-CZ" b="1" dirty="0"/>
            <a:t> to </a:t>
          </a:r>
          <a:r>
            <a:rPr lang="cs-CZ" b="1" dirty="0" err="1"/>
            <a:t>the</a:t>
          </a:r>
          <a:r>
            <a:rPr lang="cs-CZ" b="1" dirty="0"/>
            <a:t> EUROSAI </a:t>
          </a:r>
          <a:r>
            <a:rPr lang="cs-CZ" b="1" dirty="0" err="1"/>
            <a:t>Secretariat</a:t>
          </a:r>
          <a:endParaRPr lang="cs-CZ" b="1" dirty="0"/>
        </a:p>
      </dgm:t>
    </dgm:pt>
    <dgm:pt modelId="{A0160D70-B111-4C01-8E8B-2DF583790475}" type="parTrans" cxnId="{CA04B5E1-3E42-4EE6-8406-369A0AA2D974}">
      <dgm:prSet/>
      <dgm:spPr/>
      <dgm:t>
        <a:bodyPr/>
        <a:lstStyle/>
        <a:p>
          <a:endParaRPr lang="cs-CZ"/>
        </a:p>
      </dgm:t>
    </dgm:pt>
    <dgm:pt modelId="{3958793F-8AF8-43D4-9293-22EAD1C278EF}" type="sibTrans" cxnId="{CA04B5E1-3E42-4EE6-8406-369A0AA2D974}">
      <dgm:prSet/>
      <dgm:spPr>
        <a:ln w="19050">
          <a:solidFill>
            <a:srgbClr val="BD2A33"/>
          </a:solidFill>
        </a:ln>
      </dgm:spPr>
      <dgm:t>
        <a:bodyPr/>
        <a:lstStyle/>
        <a:p>
          <a:endParaRPr lang="cs-CZ"/>
        </a:p>
      </dgm:t>
    </dgm:pt>
    <dgm:pt modelId="{0FC871E5-8577-4EE8-8909-CBA56DDF72C1}">
      <dgm:prSet phldrT="[Text]"/>
      <dgm:spPr>
        <a:solidFill>
          <a:srgbClr val="A0A8BE"/>
        </a:solidFill>
      </dgm:spPr>
      <dgm:t>
        <a:bodyPr/>
        <a:lstStyle/>
        <a:p>
          <a:r>
            <a:rPr lang="cs-CZ" b="1" dirty="0" err="1"/>
            <a:t>Enjoy</a:t>
          </a:r>
          <a:r>
            <a:rPr lang="cs-CZ" b="1" dirty="0"/>
            <a:t> </a:t>
          </a:r>
          <a:r>
            <a:rPr lang="cs-CZ" b="1" dirty="0" err="1"/>
            <a:t>your</a:t>
          </a:r>
          <a:r>
            <a:rPr lang="cs-CZ" b="1" dirty="0"/>
            <a:t> </a:t>
          </a:r>
          <a:r>
            <a:rPr lang="cs-CZ" b="1" dirty="0" err="1"/>
            <a:t>secondment</a:t>
          </a:r>
          <a:r>
            <a:rPr lang="cs-CZ" b="1" dirty="0"/>
            <a:t> </a:t>
          </a:r>
          <a:r>
            <a:rPr lang="cs-CZ" b="1" dirty="0">
              <a:sym typeface="Wingdings" panose="05000000000000000000" pitchFamily="2" charset="2"/>
            </a:rPr>
            <a:t></a:t>
          </a:r>
          <a:r>
            <a:rPr lang="cs-CZ" b="1" dirty="0"/>
            <a:t> (max. </a:t>
          </a:r>
          <a:r>
            <a:rPr lang="cs-CZ" b="1" dirty="0" err="1"/>
            <a:t>of</a:t>
          </a:r>
          <a:r>
            <a:rPr lang="cs-CZ" b="1" dirty="0"/>
            <a:t> 10 </a:t>
          </a:r>
          <a:r>
            <a:rPr lang="cs-CZ" b="1" dirty="0" err="1"/>
            <a:t>days</a:t>
          </a:r>
          <a:r>
            <a:rPr lang="cs-CZ" b="1" dirty="0"/>
            <a:t>)</a:t>
          </a:r>
        </a:p>
      </dgm:t>
    </dgm:pt>
    <dgm:pt modelId="{1D39591A-63C5-405A-8A9A-918C24A47B12}" type="parTrans" cxnId="{6BFBEB2D-1DEE-429B-ACF6-ED34246ACF98}">
      <dgm:prSet/>
      <dgm:spPr/>
      <dgm:t>
        <a:bodyPr/>
        <a:lstStyle/>
        <a:p>
          <a:endParaRPr lang="cs-CZ"/>
        </a:p>
      </dgm:t>
    </dgm:pt>
    <dgm:pt modelId="{6CFDCC21-9111-4909-8EBD-1E19DB3AA269}" type="sibTrans" cxnId="{6BFBEB2D-1DEE-429B-ACF6-ED34246ACF98}">
      <dgm:prSet/>
      <dgm:spPr>
        <a:ln w="19050">
          <a:solidFill>
            <a:srgbClr val="A0A8BE"/>
          </a:solidFill>
        </a:ln>
      </dgm:spPr>
      <dgm:t>
        <a:bodyPr/>
        <a:lstStyle/>
        <a:p>
          <a:endParaRPr lang="cs-CZ"/>
        </a:p>
      </dgm:t>
    </dgm:pt>
    <dgm:pt modelId="{F07D3BA5-9606-43C8-BCD2-5C291DD40A0B}">
      <dgm:prSet phldrT="[Text]"/>
      <dgm:spPr>
        <a:solidFill>
          <a:srgbClr val="00B0F0"/>
        </a:solidFill>
      </dgm:spPr>
      <dgm:t>
        <a:bodyPr/>
        <a:lstStyle/>
        <a:p>
          <a:r>
            <a:rPr lang="cs-CZ" b="1" dirty="0" err="1"/>
            <a:t>Submit</a:t>
          </a:r>
          <a:r>
            <a:rPr lang="cs-CZ" b="1" dirty="0"/>
            <a:t> a </a:t>
          </a:r>
          <a:r>
            <a:rPr lang="cs-CZ" b="1" dirty="0" err="1"/>
            <a:t>short</a:t>
          </a:r>
          <a:r>
            <a:rPr lang="cs-CZ" b="1" dirty="0"/>
            <a:t> </a:t>
          </a:r>
          <a:r>
            <a:rPr lang="cs-CZ" b="1" dirty="0" err="1"/>
            <a:t>final</a:t>
          </a:r>
          <a:r>
            <a:rPr lang="cs-CZ" b="1" dirty="0"/>
            <a:t> report to SAI Czech Republic</a:t>
          </a:r>
        </a:p>
      </dgm:t>
    </dgm:pt>
    <dgm:pt modelId="{3D8D24D7-468D-49AB-8380-73D69E444A6C}" type="parTrans" cxnId="{C75C58ED-6991-4F86-9F21-F118F9D6D1E2}">
      <dgm:prSet/>
      <dgm:spPr/>
      <dgm:t>
        <a:bodyPr/>
        <a:lstStyle/>
        <a:p>
          <a:endParaRPr lang="cs-CZ"/>
        </a:p>
      </dgm:t>
    </dgm:pt>
    <dgm:pt modelId="{7FFBF0C2-056C-4367-8096-199ADFA515B3}" type="sibTrans" cxnId="{C75C58ED-6991-4F86-9F21-F118F9D6D1E2}">
      <dgm:prSet/>
      <dgm:spPr>
        <a:ln w="19050">
          <a:solidFill>
            <a:srgbClr val="00B0F0"/>
          </a:solidFill>
        </a:ln>
      </dgm:spPr>
      <dgm:t>
        <a:bodyPr/>
        <a:lstStyle/>
        <a:p>
          <a:endParaRPr lang="cs-CZ"/>
        </a:p>
      </dgm:t>
    </dgm:pt>
    <dgm:pt modelId="{00DB6791-45E0-4B8E-9FC5-6F60B8B2FA19}">
      <dgm:prSet phldrT="[Text]"/>
      <dgm:spPr>
        <a:solidFill>
          <a:srgbClr val="92D050"/>
        </a:solidFill>
      </dgm:spPr>
      <dgm:t>
        <a:bodyPr/>
        <a:lstStyle/>
        <a:p>
          <a:r>
            <a:rPr lang="cs-CZ" b="1" dirty="0" err="1"/>
            <a:t>Submit</a:t>
          </a:r>
          <a:r>
            <a:rPr lang="cs-CZ" b="1" dirty="0"/>
            <a:t> </a:t>
          </a:r>
          <a:r>
            <a:rPr lang="cs-CZ" b="1" dirty="0" err="1"/>
            <a:t>request</a:t>
          </a:r>
          <a:r>
            <a:rPr lang="cs-CZ" b="1" dirty="0"/>
            <a:t> </a:t>
          </a:r>
          <a:r>
            <a:rPr lang="cs-CZ" b="1" dirty="0" err="1"/>
            <a:t>for</a:t>
          </a:r>
          <a:r>
            <a:rPr lang="cs-CZ" b="1" dirty="0"/>
            <a:t> </a:t>
          </a:r>
          <a:r>
            <a:rPr lang="cs-CZ" b="1" dirty="0" err="1"/>
            <a:t>financial</a:t>
          </a:r>
          <a:r>
            <a:rPr lang="cs-CZ" b="1" dirty="0"/>
            <a:t> </a:t>
          </a:r>
          <a:r>
            <a:rPr lang="cs-CZ" b="1" dirty="0" err="1"/>
            <a:t>backup</a:t>
          </a:r>
          <a:r>
            <a:rPr lang="cs-CZ" b="1" dirty="0"/>
            <a:t> to </a:t>
          </a:r>
          <a:r>
            <a:rPr lang="cs-CZ" b="1" dirty="0" err="1"/>
            <a:t>the</a:t>
          </a:r>
          <a:r>
            <a:rPr lang="cs-CZ" b="1" dirty="0"/>
            <a:t> EUROSAI </a:t>
          </a:r>
          <a:r>
            <a:rPr lang="cs-CZ" b="1" dirty="0" err="1"/>
            <a:t>Secretariat</a:t>
          </a:r>
          <a:endParaRPr lang="cs-CZ" b="1" dirty="0"/>
        </a:p>
      </dgm:t>
    </dgm:pt>
    <dgm:pt modelId="{95AC9EA0-A49B-4B7B-9A9C-C5061A9A63A0}" type="parTrans" cxnId="{D61D6E3D-8F47-4D5A-9EF9-EE83AC2F3C09}">
      <dgm:prSet/>
      <dgm:spPr/>
      <dgm:t>
        <a:bodyPr/>
        <a:lstStyle/>
        <a:p>
          <a:endParaRPr lang="cs-CZ"/>
        </a:p>
      </dgm:t>
    </dgm:pt>
    <dgm:pt modelId="{B07A4EA9-93C9-4963-8226-195E32D42F9A}" type="sibTrans" cxnId="{D61D6E3D-8F47-4D5A-9EF9-EE83AC2F3C09}">
      <dgm:prSet/>
      <dgm:spPr>
        <a:ln w="19050">
          <a:solidFill>
            <a:srgbClr val="92D050"/>
          </a:solidFill>
        </a:ln>
      </dgm:spPr>
      <dgm:t>
        <a:bodyPr/>
        <a:lstStyle/>
        <a:p>
          <a:endParaRPr lang="cs-CZ"/>
        </a:p>
      </dgm:t>
    </dgm:pt>
    <dgm:pt modelId="{CD4E5B3B-122F-4696-86AF-3C3C15D4693F}">
      <dgm:prSet phldrT="[Text]"/>
      <dgm:spPr>
        <a:solidFill>
          <a:srgbClr val="92D050"/>
        </a:solidFill>
      </dgm:spPr>
      <dgm:t>
        <a:bodyPr/>
        <a:lstStyle/>
        <a:p>
          <a:r>
            <a:rPr lang="cs-CZ" b="1" dirty="0" err="1"/>
            <a:t>Contact</a:t>
          </a:r>
          <a:r>
            <a:rPr lang="cs-CZ" b="1" dirty="0"/>
            <a:t> and </a:t>
          </a:r>
          <a:r>
            <a:rPr lang="cs-CZ" b="1" dirty="0" err="1"/>
            <a:t>inform</a:t>
          </a:r>
          <a:r>
            <a:rPr lang="cs-CZ" b="1" dirty="0"/>
            <a:t> SAI Czech Republic</a:t>
          </a:r>
        </a:p>
      </dgm:t>
    </dgm:pt>
    <dgm:pt modelId="{B0662F40-75EE-4F70-8AF1-BD7FB8FF90C4}" type="parTrans" cxnId="{442C7A0B-18B7-4087-8AF8-FB8CCDDF7A1D}">
      <dgm:prSet/>
      <dgm:spPr/>
      <dgm:t>
        <a:bodyPr/>
        <a:lstStyle/>
        <a:p>
          <a:endParaRPr lang="cs-CZ"/>
        </a:p>
      </dgm:t>
    </dgm:pt>
    <dgm:pt modelId="{C84D65C3-13A8-46F4-93D4-B2E91F7D10AA}" type="sibTrans" cxnId="{442C7A0B-18B7-4087-8AF8-FB8CCDDF7A1D}">
      <dgm:prSet/>
      <dgm:spPr>
        <a:ln w="19050">
          <a:solidFill>
            <a:srgbClr val="92D050"/>
          </a:solidFill>
        </a:ln>
      </dgm:spPr>
      <dgm:t>
        <a:bodyPr/>
        <a:lstStyle/>
        <a:p>
          <a:endParaRPr lang="cs-CZ"/>
        </a:p>
      </dgm:t>
    </dgm:pt>
    <dgm:pt modelId="{EA77C957-4383-4890-9D54-117422F80324}">
      <dgm:prSet phldrT="[Text]"/>
      <dgm:spPr>
        <a:solidFill>
          <a:srgbClr val="A0A8BE"/>
        </a:solidFill>
      </dgm:spPr>
      <dgm:t>
        <a:bodyPr/>
        <a:lstStyle/>
        <a:p>
          <a:r>
            <a:rPr lang="cs-CZ" b="1" dirty="0" err="1"/>
            <a:t>Agree</a:t>
          </a:r>
          <a:r>
            <a:rPr lang="cs-CZ" b="1" dirty="0"/>
            <a:t> on </a:t>
          </a:r>
          <a:r>
            <a:rPr lang="cs-CZ" b="1" dirty="0" err="1"/>
            <a:t>the</a:t>
          </a:r>
          <a:r>
            <a:rPr lang="cs-CZ" b="1" dirty="0"/>
            <a:t> </a:t>
          </a:r>
          <a:r>
            <a:rPr lang="cs-CZ" b="1" dirty="0" err="1"/>
            <a:t>dates</a:t>
          </a:r>
          <a:r>
            <a:rPr lang="cs-CZ" b="1" dirty="0"/>
            <a:t> and </a:t>
          </a:r>
          <a:r>
            <a:rPr lang="cs-CZ" b="1" dirty="0" err="1"/>
            <a:t>scale</a:t>
          </a:r>
          <a:r>
            <a:rPr lang="cs-CZ" b="1" dirty="0"/>
            <a:t> </a:t>
          </a:r>
          <a:r>
            <a:rPr lang="cs-CZ" b="1" dirty="0" err="1"/>
            <a:t>of</a:t>
          </a:r>
          <a:r>
            <a:rPr lang="cs-CZ" b="1" dirty="0"/>
            <a:t> </a:t>
          </a:r>
          <a:r>
            <a:rPr lang="cs-CZ" b="1" dirty="0" err="1"/>
            <a:t>the</a:t>
          </a:r>
          <a:r>
            <a:rPr lang="cs-CZ" b="1" dirty="0"/>
            <a:t> </a:t>
          </a:r>
          <a:r>
            <a:rPr lang="cs-CZ" b="1" dirty="0" err="1"/>
            <a:t>secondment</a:t>
          </a:r>
          <a:endParaRPr lang="cs-CZ" b="1" dirty="0"/>
        </a:p>
      </dgm:t>
    </dgm:pt>
    <dgm:pt modelId="{4CFD9D51-4C50-49DB-B921-F47D7C8A30CB}" type="parTrans" cxnId="{932DB893-7C94-4B75-9F35-8E28A751A050}">
      <dgm:prSet/>
      <dgm:spPr/>
      <dgm:t>
        <a:bodyPr/>
        <a:lstStyle/>
        <a:p>
          <a:endParaRPr lang="cs-CZ"/>
        </a:p>
      </dgm:t>
    </dgm:pt>
    <dgm:pt modelId="{179FB1AC-89FE-4525-8FDC-654426A50EF7}" type="sibTrans" cxnId="{932DB893-7C94-4B75-9F35-8E28A751A050}">
      <dgm:prSet/>
      <dgm:spPr>
        <a:ln w="19050">
          <a:solidFill>
            <a:srgbClr val="A0A8BE"/>
          </a:solidFill>
        </a:ln>
      </dgm:spPr>
      <dgm:t>
        <a:bodyPr/>
        <a:lstStyle/>
        <a:p>
          <a:endParaRPr lang="cs-CZ"/>
        </a:p>
      </dgm:t>
    </dgm:pt>
    <dgm:pt modelId="{A65CE000-5129-4AA2-9711-EE09BD432D2B}">
      <dgm:prSet/>
      <dgm:spPr>
        <a:solidFill>
          <a:srgbClr val="00B0F0"/>
        </a:solidFill>
      </dgm:spPr>
      <dgm:t>
        <a:bodyPr/>
        <a:lstStyle/>
        <a:p>
          <a:r>
            <a:rPr lang="cs-CZ" b="1"/>
            <a:t>Contact the hosting SAI</a:t>
          </a:r>
          <a:endParaRPr lang="cs-CZ" b="1" dirty="0"/>
        </a:p>
      </dgm:t>
    </dgm:pt>
    <dgm:pt modelId="{56C7D3D4-D057-40D0-A294-6533FD880A53}" type="parTrans" cxnId="{BC570B8D-5247-42E7-94FB-445BF5E6FA0F}">
      <dgm:prSet/>
      <dgm:spPr/>
      <dgm:t>
        <a:bodyPr/>
        <a:lstStyle/>
        <a:p>
          <a:endParaRPr lang="cs-CZ"/>
        </a:p>
      </dgm:t>
    </dgm:pt>
    <dgm:pt modelId="{A196D124-2709-441E-BC40-810A6F47FA53}" type="sibTrans" cxnId="{BC570B8D-5247-42E7-94FB-445BF5E6FA0F}">
      <dgm:prSet/>
      <dgm:spPr>
        <a:ln w="19050">
          <a:solidFill>
            <a:srgbClr val="00B0F0"/>
          </a:solidFill>
        </a:ln>
      </dgm:spPr>
      <dgm:t>
        <a:bodyPr/>
        <a:lstStyle/>
        <a:p>
          <a:endParaRPr lang="cs-CZ"/>
        </a:p>
      </dgm:t>
    </dgm:pt>
    <dgm:pt modelId="{92D1E23C-0BE1-4F51-8407-83BA617445D9}" type="pres">
      <dgm:prSet presAssocID="{0AAEC410-A90F-4C9E-AB85-FF748582860E}" presName="cycle" presStyleCnt="0">
        <dgm:presLayoutVars>
          <dgm:dir/>
          <dgm:resizeHandles val="exact"/>
        </dgm:presLayoutVars>
      </dgm:prSet>
      <dgm:spPr/>
    </dgm:pt>
    <dgm:pt modelId="{D07E3AE3-DD50-4C5E-BD76-CC937E66616E}" type="pres">
      <dgm:prSet presAssocID="{7F09E997-6445-44E7-B290-F4D4DD38E6B1}" presName="node" presStyleLbl="node1" presStyleIdx="0" presStyleCnt="8" custScaleX="113733" custScaleY="99152">
        <dgm:presLayoutVars>
          <dgm:bulletEnabled val="1"/>
        </dgm:presLayoutVars>
      </dgm:prSet>
      <dgm:spPr/>
    </dgm:pt>
    <dgm:pt modelId="{9A595347-DE9D-4A88-923E-74CF154CE1F9}" type="pres">
      <dgm:prSet presAssocID="{7F09E997-6445-44E7-B290-F4D4DD38E6B1}" presName="spNode" presStyleCnt="0"/>
      <dgm:spPr/>
    </dgm:pt>
    <dgm:pt modelId="{5624C1A5-B2E1-4A25-8F63-0923E8BCDF8E}" type="pres">
      <dgm:prSet presAssocID="{6DC5E5FA-C4AD-4414-867A-68035EC115D8}" presName="sibTrans" presStyleLbl="sibTrans1D1" presStyleIdx="0" presStyleCnt="8"/>
      <dgm:spPr/>
    </dgm:pt>
    <dgm:pt modelId="{AD001A56-5778-41BD-B2A2-51CC3FA57F86}" type="pres">
      <dgm:prSet presAssocID="{CD4E5B3B-122F-4696-86AF-3C3C15D4693F}" presName="node" presStyleLbl="node1" presStyleIdx="1" presStyleCnt="8" custScaleX="132688" custScaleY="99152">
        <dgm:presLayoutVars>
          <dgm:bulletEnabled val="1"/>
        </dgm:presLayoutVars>
      </dgm:prSet>
      <dgm:spPr/>
    </dgm:pt>
    <dgm:pt modelId="{012E0DE8-5ADD-4F3D-B73C-6031C434EC76}" type="pres">
      <dgm:prSet presAssocID="{CD4E5B3B-122F-4696-86AF-3C3C15D4693F}" presName="spNode" presStyleCnt="0"/>
      <dgm:spPr/>
    </dgm:pt>
    <dgm:pt modelId="{B559D9DC-ADED-4E47-9982-2DF63CA75AE7}" type="pres">
      <dgm:prSet presAssocID="{C84D65C3-13A8-46F4-93D4-B2E91F7D10AA}" presName="sibTrans" presStyleLbl="sibTrans1D1" presStyleIdx="1" presStyleCnt="8"/>
      <dgm:spPr/>
    </dgm:pt>
    <dgm:pt modelId="{EC443486-DA22-4B0C-8CFF-53F676E60F8A}" type="pres">
      <dgm:prSet presAssocID="{A65CE000-5129-4AA2-9711-EE09BD432D2B}" presName="node" presStyleLbl="node1" presStyleIdx="2" presStyleCnt="8" custScaleX="113733" custScaleY="99152">
        <dgm:presLayoutVars>
          <dgm:bulletEnabled val="1"/>
        </dgm:presLayoutVars>
      </dgm:prSet>
      <dgm:spPr/>
    </dgm:pt>
    <dgm:pt modelId="{0F8B19CD-49A9-423B-A435-7F553CDF9236}" type="pres">
      <dgm:prSet presAssocID="{A65CE000-5129-4AA2-9711-EE09BD432D2B}" presName="spNode" presStyleCnt="0"/>
      <dgm:spPr/>
    </dgm:pt>
    <dgm:pt modelId="{C603E66D-2F4F-4C82-9372-388171B4B86A}" type="pres">
      <dgm:prSet presAssocID="{A196D124-2709-441E-BC40-810A6F47FA53}" presName="sibTrans" presStyleLbl="sibTrans1D1" presStyleIdx="2" presStyleCnt="8"/>
      <dgm:spPr/>
    </dgm:pt>
    <dgm:pt modelId="{8022FF5E-F1BB-4A20-9DEA-572CA7C21E34}" type="pres">
      <dgm:prSet presAssocID="{EA77C957-4383-4890-9D54-117422F80324}" presName="node" presStyleLbl="node1" presStyleIdx="3" presStyleCnt="8" custScaleX="113733" custScaleY="99152">
        <dgm:presLayoutVars>
          <dgm:bulletEnabled val="1"/>
        </dgm:presLayoutVars>
      </dgm:prSet>
      <dgm:spPr/>
    </dgm:pt>
    <dgm:pt modelId="{9562697F-0F06-4620-A8E4-B0F606595B04}" type="pres">
      <dgm:prSet presAssocID="{EA77C957-4383-4890-9D54-117422F80324}" presName="spNode" presStyleCnt="0"/>
      <dgm:spPr/>
    </dgm:pt>
    <dgm:pt modelId="{1F0C416E-2D35-4EA4-B47C-56D81A110756}" type="pres">
      <dgm:prSet presAssocID="{179FB1AC-89FE-4525-8FDC-654426A50EF7}" presName="sibTrans" presStyleLbl="sibTrans1D1" presStyleIdx="3" presStyleCnt="8"/>
      <dgm:spPr/>
    </dgm:pt>
    <dgm:pt modelId="{EFC25B7D-35E1-4A15-ADE8-AACFC4DBFBC3}" type="pres">
      <dgm:prSet presAssocID="{E4BC4897-F0E2-4CC1-AFC8-E73B90887342}" presName="node" presStyleLbl="node1" presStyleIdx="4" presStyleCnt="8" custScaleX="125106" custScaleY="99152">
        <dgm:presLayoutVars>
          <dgm:bulletEnabled val="1"/>
        </dgm:presLayoutVars>
      </dgm:prSet>
      <dgm:spPr/>
    </dgm:pt>
    <dgm:pt modelId="{923349B6-DB21-4475-BF91-0867D5F1FE6D}" type="pres">
      <dgm:prSet presAssocID="{E4BC4897-F0E2-4CC1-AFC8-E73B90887342}" presName="spNode" presStyleCnt="0"/>
      <dgm:spPr/>
    </dgm:pt>
    <dgm:pt modelId="{B2542A08-9BD8-4E90-9817-E0699797A63E}" type="pres">
      <dgm:prSet presAssocID="{3958793F-8AF8-43D4-9293-22EAD1C278EF}" presName="sibTrans" presStyleLbl="sibTrans1D1" presStyleIdx="4" presStyleCnt="8"/>
      <dgm:spPr/>
    </dgm:pt>
    <dgm:pt modelId="{986671A8-86C5-452A-B9A3-93DB2A4469D2}" type="pres">
      <dgm:prSet presAssocID="{0FC871E5-8577-4EE8-8909-CBA56DDF72C1}" presName="node" presStyleLbl="node1" presStyleIdx="5" presStyleCnt="8" custScaleX="113733" custScaleY="99152">
        <dgm:presLayoutVars>
          <dgm:bulletEnabled val="1"/>
        </dgm:presLayoutVars>
      </dgm:prSet>
      <dgm:spPr/>
    </dgm:pt>
    <dgm:pt modelId="{41EA2D63-0919-4FDD-9445-D3B7EA329A35}" type="pres">
      <dgm:prSet presAssocID="{0FC871E5-8577-4EE8-8909-CBA56DDF72C1}" presName="spNode" presStyleCnt="0"/>
      <dgm:spPr/>
    </dgm:pt>
    <dgm:pt modelId="{25913C26-0737-4D54-8B52-00C6A34F54FD}" type="pres">
      <dgm:prSet presAssocID="{6CFDCC21-9111-4909-8EBD-1E19DB3AA269}" presName="sibTrans" presStyleLbl="sibTrans1D1" presStyleIdx="5" presStyleCnt="8"/>
      <dgm:spPr/>
    </dgm:pt>
    <dgm:pt modelId="{17AA2A11-F939-4FFB-A40D-AAB5F97F18DB}" type="pres">
      <dgm:prSet presAssocID="{F07D3BA5-9606-43C8-BCD2-5C291DD40A0B}" presName="node" presStyleLbl="node1" presStyleIdx="6" presStyleCnt="8" custScaleX="113733" custScaleY="99152">
        <dgm:presLayoutVars>
          <dgm:bulletEnabled val="1"/>
        </dgm:presLayoutVars>
      </dgm:prSet>
      <dgm:spPr/>
    </dgm:pt>
    <dgm:pt modelId="{8D4AAADD-675F-4F9D-B488-F3996C6D6306}" type="pres">
      <dgm:prSet presAssocID="{F07D3BA5-9606-43C8-BCD2-5C291DD40A0B}" presName="spNode" presStyleCnt="0"/>
      <dgm:spPr/>
    </dgm:pt>
    <dgm:pt modelId="{61D6AA5F-E2B7-4ADD-BADF-101D4A4B40B1}" type="pres">
      <dgm:prSet presAssocID="{7FFBF0C2-056C-4367-8096-199ADFA515B3}" presName="sibTrans" presStyleLbl="sibTrans1D1" presStyleIdx="6" presStyleCnt="8"/>
      <dgm:spPr/>
    </dgm:pt>
    <dgm:pt modelId="{C8300233-8851-4E8A-A8F7-1A78BD8BE791}" type="pres">
      <dgm:prSet presAssocID="{00DB6791-45E0-4B8E-9FC5-6F60B8B2FA19}" presName="node" presStyleLbl="node1" presStyleIdx="7" presStyleCnt="8" custScaleX="132688" custScaleY="99152">
        <dgm:presLayoutVars>
          <dgm:bulletEnabled val="1"/>
        </dgm:presLayoutVars>
      </dgm:prSet>
      <dgm:spPr/>
    </dgm:pt>
    <dgm:pt modelId="{536A3737-B11B-4974-B3C2-627BF0099B67}" type="pres">
      <dgm:prSet presAssocID="{00DB6791-45E0-4B8E-9FC5-6F60B8B2FA19}" presName="spNode" presStyleCnt="0"/>
      <dgm:spPr/>
    </dgm:pt>
    <dgm:pt modelId="{CA907AA2-81DC-465D-B210-A350DA9EEDA8}" type="pres">
      <dgm:prSet presAssocID="{B07A4EA9-93C9-4963-8226-195E32D42F9A}" presName="sibTrans" presStyleLbl="sibTrans1D1" presStyleIdx="7" presStyleCnt="8"/>
      <dgm:spPr/>
    </dgm:pt>
  </dgm:ptLst>
  <dgm:cxnLst>
    <dgm:cxn modelId="{442C7A0B-18B7-4087-8AF8-FB8CCDDF7A1D}" srcId="{0AAEC410-A90F-4C9E-AB85-FF748582860E}" destId="{CD4E5B3B-122F-4696-86AF-3C3C15D4693F}" srcOrd="1" destOrd="0" parTransId="{B0662F40-75EE-4F70-8AF1-BD7FB8FF90C4}" sibTransId="{C84D65C3-13A8-46F4-93D4-B2E91F7D10AA}"/>
    <dgm:cxn modelId="{9D473A12-0683-45F5-BBE3-B3DC8EA839F9}" type="presOf" srcId="{3958793F-8AF8-43D4-9293-22EAD1C278EF}" destId="{B2542A08-9BD8-4E90-9817-E0699797A63E}" srcOrd="0" destOrd="0" presId="urn:microsoft.com/office/officeart/2005/8/layout/cycle5"/>
    <dgm:cxn modelId="{71EE0B19-04D2-4F2A-AB93-20D3F580894C}" type="presOf" srcId="{7F09E997-6445-44E7-B290-F4D4DD38E6B1}" destId="{D07E3AE3-DD50-4C5E-BD76-CC937E66616E}" srcOrd="0" destOrd="0" presId="urn:microsoft.com/office/officeart/2005/8/layout/cycle5"/>
    <dgm:cxn modelId="{6BFBEB2D-1DEE-429B-ACF6-ED34246ACF98}" srcId="{0AAEC410-A90F-4C9E-AB85-FF748582860E}" destId="{0FC871E5-8577-4EE8-8909-CBA56DDF72C1}" srcOrd="5" destOrd="0" parTransId="{1D39591A-63C5-405A-8A9A-918C24A47B12}" sibTransId="{6CFDCC21-9111-4909-8EBD-1E19DB3AA269}"/>
    <dgm:cxn modelId="{D61D6E3D-8F47-4D5A-9EF9-EE83AC2F3C09}" srcId="{0AAEC410-A90F-4C9E-AB85-FF748582860E}" destId="{00DB6791-45E0-4B8E-9FC5-6F60B8B2FA19}" srcOrd="7" destOrd="0" parTransId="{95AC9EA0-A49B-4B7B-9A9C-C5061A9A63A0}" sibTransId="{B07A4EA9-93C9-4963-8226-195E32D42F9A}"/>
    <dgm:cxn modelId="{3820585D-B61E-4775-B23B-4B997887613F}" type="presOf" srcId="{E4BC4897-F0E2-4CC1-AFC8-E73B90887342}" destId="{EFC25B7D-35E1-4A15-ADE8-AACFC4DBFBC3}" srcOrd="0" destOrd="0" presId="urn:microsoft.com/office/officeart/2005/8/layout/cycle5"/>
    <dgm:cxn modelId="{DAA98D6B-3932-4DE9-BB45-38B09E5ED632}" type="presOf" srcId="{6CFDCC21-9111-4909-8EBD-1E19DB3AA269}" destId="{25913C26-0737-4D54-8B52-00C6A34F54FD}" srcOrd="0" destOrd="0" presId="urn:microsoft.com/office/officeart/2005/8/layout/cycle5"/>
    <dgm:cxn modelId="{0BB17451-C597-42B6-89FF-10395CA1F943}" type="presOf" srcId="{B07A4EA9-93C9-4963-8226-195E32D42F9A}" destId="{CA907AA2-81DC-465D-B210-A350DA9EEDA8}" srcOrd="0" destOrd="0" presId="urn:microsoft.com/office/officeart/2005/8/layout/cycle5"/>
    <dgm:cxn modelId="{61DFC577-1F98-4F11-8E60-82933D690019}" type="presOf" srcId="{F07D3BA5-9606-43C8-BCD2-5C291DD40A0B}" destId="{17AA2A11-F939-4FFB-A40D-AAB5F97F18DB}" srcOrd="0" destOrd="0" presId="urn:microsoft.com/office/officeart/2005/8/layout/cycle5"/>
    <dgm:cxn modelId="{532D1D86-07B1-4D74-B567-70FF80DC960E}" type="presOf" srcId="{A65CE000-5129-4AA2-9711-EE09BD432D2B}" destId="{EC443486-DA22-4B0C-8CFF-53F676E60F8A}" srcOrd="0" destOrd="0" presId="urn:microsoft.com/office/officeart/2005/8/layout/cycle5"/>
    <dgm:cxn modelId="{48A4888A-7902-421E-AEB9-6E76A76541B4}" type="presOf" srcId="{179FB1AC-89FE-4525-8FDC-654426A50EF7}" destId="{1F0C416E-2D35-4EA4-B47C-56D81A110756}" srcOrd="0" destOrd="0" presId="urn:microsoft.com/office/officeart/2005/8/layout/cycle5"/>
    <dgm:cxn modelId="{BC570B8D-5247-42E7-94FB-445BF5E6FA0F}" srcId="{0AAEC410-A90F-4C9E-AB85-FF748582860E}" destId="{A65CE000-5129-4AA2-9711-EE09BD432D2B}" srcOrd="2" destOrd="0" parTransId="{56C7D3D4-D057-40D0-A294-6533FD880A53}" sibTransId="{A196D124-2709-441E-BC40-810A6F47FA53}"/>
    <dgm:cxn modelId="{C125068F-E554-4EB7-88A4-13D5FB086FEC}" type="presOf" srcId="{00DB6791-45E0-4B8E-9FC5-6F60B8B2FA19}" destId="{C8300233-8851-4E8A-A8F7-1A78BD8BE791}" srcOrd="0" destOrd="0" presId="urn:microsoft.com/office/officeart/2005/8/layout/cycle5"/>
    <dgm:cxn modelId="{932DB893-7C94-4B75-9F35-8E28A751A050}" srcId="{0AAEC410-A90F-4C9E-AB85-FF748582860E}" destId="{EA77C957-4383-4890-9D54-117422F80324}" srcOrd="3" destOrd="0" parTransId="{4CFD9D51-4C50-49DB-B921-F47D7C8A30CB}" sibTransId="{179FB1AC-89FE-4525-8FDC-654426A50EF7}"/>
    <dgm:cxn modelId="{D1C7E493-1B86-4074-9EBA-C7FB816FD0F3}" type="presOf" srcId="{0FC871E5-8577-4EE8-8909-CBA56DDF72C1}" destId="{986671A8-86C5-452A-B9A3-93DB2A4469D2}" srcOrd="0" destOrd="0" presId="urn:microsoft.com/office/officeart/2005/8/layout/cycle5"/>
    <dgm:cxn modelId="{7F96F89A-8BED-4E73-9B2D-DAA597797401}" type="presOf" srcId="{6DC5E5FA-C4AD-4414-867A-68035EC115D8}" destId="{5624C1A5-B2E1-4A25-8F63-0923E8BCDF8E}" srcOrd="0" destOrd="0" presId="urn:microsoft.com/office/officeart/2005/8/layout/cycle5"/>
    <dgm:cxn modelId="{6A3A08A4-8150-40CB-8195-C7AF9892367C}" type="presOf" srcId="{EA77C957-4383-4890-9D54-117422F80324}" destId="{8022FF5E-F1BB-4A20-9DEA-572CA7C21E34}" srcOrd="0" destOrd="0" presId="urn:microsoft.com/office/officeart/2005/8/layout/cycle5"/>
    <dgm:cxn modelId="{B9C354C3-C949-43E5-9C4C-74623FB11EE5}" type="presOf" srcId="{A196D124-2709-441E-BC40-810A6F47FA53}" destId="{C603E66D-2F4F-4C82-9372-388171B4B86A}" srcOrd="0" destOrd="0" presId="urn:microsoft.com/office/officeart/2005/8/layout/cycle5"/>
    <dgm:cxn modelId="{FD2599CB-DECE-4277-AA00-9C6F7892ED48}" type="presOf" srcId="{7FFBF0C2-056C-4367-8096-199ADFA515B3}" destId="{61D6AA5F-E2B7-4ADD-BADF-101D4A4B40B1}" srcOrd="0" destOrd="0" presId="urn:microsoft.com/office/officeart/2005/8/layout/cycle5"/>
    <dgm:cxn modelId="{10C409D4-9B6A-4A0D-ABCB-EC24F2BDD4EF}" type="presOf" srcId="{C84D65C3-13A8-46F4-93D4-B2E91F7D10AA}" destId="{B559D9DC-ADED-4E47-9982-2DF63CA75AE7}" srcOrd="0" destOrd="0" presId="urn:microsoft.com/office/officeart/2005/8/layout/cycle5"/>
    <dgm:cxn modelId="{C18967D4-88D8-4ECA-9DC4-628D737C48CA}" type="presOf" srcId="{CD4E5B3B-122F-4696-86AF-3C3C15D4693F}" destId="{AD001A56-5778-41BD-B2A2-51CC3FA57F86}" srcOrd="0" destOrd="0" presId="urn:microsoft.com/office/officeart/2005/8/layout/cycle5"/>
    <dgm:cxn modelId="{86930BDC-A214-4913-AD5D-F1186ACEA237}" type="presOf" srcId="{0AAEC410-A90F-4C9E-AB85-FF748582860E}" destId="{92D1E23C-0BE1-4F51-8407-83BA617445D9}" srcOrd="0" destOrd="0" presId="urn:microsoft.com/office/officeart/2005/8/layout/cycle5"/>
    <dgm:cxn modelId="{CA04B5E1-3E42-4EE6-8406-369A0AA2D974}" srcId="{0AAEC410-A90F-4C9E-AB85-FF748582860E}" destId="{E4BC4897-F0E2-4CC1-AFC8-E73B90887342}" srcOrd="4" destOrd="0" parTransId="{A0160D70-B111-4C01-8E8B-2DF583790475}" sibTransId="{3958793F-8AF8-43D4-9293-22EAD1C278EF}"/>
    <dgm:cxn modelId="{ACB86AE8-002E-467F-B54A-A5ADBE3235B3}" srcId="{0AAEC410-A90F-4C9E-AB85-FF748582860E}" destId="{7F09E997-6445-44E7-B290-F4D4DD38E6B1}" srcOrd="0" destOrd="0" parTransId="{226F0F33-1F7A-459D-A7EF-D9A918B1C212}" sibTransId="{6DC5E5FA-C4AD-4414-867A-68035EC115D8}"/>
    <dgm:cxn modelId="{C75C58ED-6991-4F86-9F21-F118F9D6D1E2}" srcId="{0AAEC410-A90F-4C9E-AB85-FF748582860E}" destId="{F07D3BA5-9606-43C8-BCD2-5C291DD40A0B}" srcOrd="6" destOrd="0" parTransId="{3D8D24D7-468D-49AB-8380-73D69E444A6C}" sibTransId="{7FFBF0C2-056C-4367-8096-199ADFA515B3}"/>
    <dgm:cxn modelId="{409D5B34-5CEB-4D17-871F-5E0D29464BCC}" type="presParOf" srcId="{92D1E23C-0BE1-4F51-8407-83BA617445D9}" destId="{D07E3AE3-DD50-4C5E-BD76-CC937E66616E}" srcOrd="0" destOrd="0" presId="urn:microsoft.com/office/officeart/2005/8/layout/cycle5"/>
    <dgm:cxn modelId="{44C77370-77F8-4CEC-A7DB-5919D807F606}" type="presParOf" srcId="{92D1E23C-0BE1-4F51-8407-83BA617445D9}" destId="{9A595347-DE9D-4A88-923E-74CF154CE1F9}" srcOrd="1" destOrd="0" presId="urn:microsoft.com/office/officeart/2005/8/layout/cycle5"/>
    <dgm:cxn modelId="{3AF91116-9BC3-4F16-85A3-792D383966D0}" type="presParOf" srcId="{92D1E23C-0BE1-4F51-8407-83BA617445D9}" destId="{5624C1A5-B2E1-4A25-8F63-0923E8BCDF8E}" srcOrd="2" destOrd="0" presId="urn:microsoft.com/office/officeart/2005/8/layout/cycle5"/>
    <dgm:cxn modelId="{DFBCC560-9B9C-4113-A81D-F17F3C8FEA87}" type="presParOf" srcId="{92D1E23C-0BE1-4F51-8407-83BA617445D9}" destId="{AD001A56-5778-41BD-B2A2-51CC3FA57F86}" srcOrd="3" destOrd="0" presId="urn:microsoft.com/office/officeart/2005/8/layout/cycle5"/>
    <dgm:cxn modelId="{05F018A9-8080-4D13-9901-FBB9B009123B}" type="presParOf" srcId="{92D1E23C-0BE1-4F51-8407-83BA617445D9}" destId="{012E0DE8-5ADD-4F3D-B73C-6031C434EC76}" srcOrd="4" destOrd="0" presId="urn:microsoft.com/office/officeart/2005/8/layout/cycle5"/>
    <dgm:cxn modelId="{1D50A58E-C4F0-4053-A17F-3D93A423E23E}" type="presParOf" srcId="{92D1E23C-0BE1-4F51-8407-83BA617445D9}" destId="{B559D9DC-ADED-4E47-9982-2DF63CA75AE7}" srcOrd="5" destOrd="0" presId="urn:microsoft.com/office/officeart/2005/8/layout/cycle5"/>
    <dgm:cxn modelId="{F627763D-AA50-49BC-A4B8-B7B5DEAF0F9B}" type="presParOf" srcId="{92D1E23C-0BE1-4F51-8407-83BA617445D9}" destId="{EC443486-DA22-4B0C-8CFF-53F676E60F8A}" srcOrd="6" destOrd="0" presId="urn:microsoft.com/office/officeart/2005/8/layout/cycle5"/>
    <dgm:cxn modelId="{9B3BEC7A-6777-423C-843F-55819F7ACB7B}" type="presParOf" srcId="{92D1E23C-0BE1-4F51-8407-83BA617445D9}" destId="{0F8B19CD-49A9-423B-A435-7F553CDF9236}" srcOrd="7" destOrd="0" presId="urn:microsoft.com/office/officeart/2005/8/layout/cycle5"/>
    <dgm:cxn modelId="{F7A49F19-82DB-4D89-8745-ACE840DA2C51}" type="presParOf" srcId="{92D1E23C-0BE1-4F51-8407-83BA617445D9}" destId="{C603E66D-2F4F-4C82-9372-388171B4B86A}" srcOrd="8" destOrd="0" presId="urn:microsoft.com/office/officeart/2005/8/layout/cycle5"/>
    <dgm:cxn modelId="{C8ADDEFA-2BE0-4831-B5E9-F19F3ABEB711}" type="presParOf" srcId="{92D1E23C-0BE1-4F51-8407-83BA617445D9}" destId="{8022FF5E-F1BB-4A20-9DEA-572CA7C21E34}" srcOrd="9" destOrd="0" presId="urn:microsoft.com/office/officeart/2005/8/layout/cycle5"/>
    <dgm:cxn modelId="{45DF21A0-4DC3-4938-ABF5-AD1A7433E953}" type="presParOf" srcId="{92D1E23C-0BE1-4F51-8407-83BA617445D9}" destId="{9562697F-0F06-4620-A8E4-B0F606595B04}" srcOrd="10" destOrd="0" presId="urn:microsoft.com/office/officeart/2005/8/layout/cycle5"/>
    <dgm:cxn modelId="{94F8F722-8308-4D24-A070-CB9B9A303411}" type="presParOf" srcId="{92D1E23C-0BE1-4F51-8407-83BA617445D9}" destId="{1F0C416E-2D35-4EA4-B47C-56D81A110756}" srcOrd="11" destOrd="0" presId="urn:microsoft.com/office/officeart/2005/8/layout/cycle5"/>
    <dgm:cxn modelId="{9D4C4204-41A4-4EC3-BC4A-4E991FD8F043}" type="presParOf" srcId="{92D1E23C-0BE1-4F51-8407-83BA617445D9}" destId="{EFC25B7D-35E1-4A15-ADE8-AACFC4DBFBC3}" srcOrd="12" destOrd="0" presId="urn:microsoft.com/office/officeart/2005/8/layout/cycle5"/>
    <dgm:cxn modelId="{A13E8054-92B3-46E3-A484-C141F348B6F5}" type="presParOf" srcId="{92D1E23C-0BE1-4F51-8407-83BA617445D9}" destId="{923349B6-DB21-4475-BF91-0867D5F1FE6D}" srcOrd="13" destOrd="0" presId="urn:microsoft.com/office/officeart/2005/8/layout/cycle5"/>
    <dgm:cxn modelId="{65E968C1-279C-4317-9AA3-E6B634DDDFCE}" type="presParOf" srcId="{92D1E23C-0BE1-4F51-8407-83BA617445D9}" destId="{B2542A08-9BD8-4E90-9817-E0699797A63E}" srcOrd="14" destOrd="0" presId="urn:microsoft.com/office/officeart/2005/8/layout/cycle5"/>
    <dgm:cxn modelId="{9589286C-D621-436B-9372-BB02C31729CF}" type="presParOf" srcId="{92D1E23C-0BE1-4F51-8407-83BA617445D9}" destId="{986671A8-86C5-452A-B9A3-93DB2A4469D2}" srcOrd="15" destOrd="0" presId="urn:microsoft.com/office/officeart/2005/8/layout/cycle5"/>
    <dgm:cxn modelId="{B105F293-D091-4056-AE0C-743BE1D4B97D}" type="presParOf" srcId="{92D1E23C-0BE1-4F51-8407-83BA617445D9}" destId="{41EA2D63-0919-4FDD-9445-D3B7EA329A35}" srcOrd="16" destOrd="0" presId="urn:microsoft.com/office/officeart/2005/8/layout/cycle5"/>
    <dgm:cxn modelId="{D719E9C0-AE84-4B9D-9E59-58A8095D562B}" type="presParOf" srcId="{92D1E23C-0BE1-4F51-8407-83BA617445D9}" destId="{25913C26-0737-4D54-8B52-00C6A34F54FD}" srcOrd="17" destOrd="0" presId="urn:microsoft.com/office/officeart/2005/8/layout/cycle5"/>
    <dgm:cxn modelId="{A8EBD439-E536-4E99-AF42-E0FCCE640481}" type="presParOf" srcId="{92D1E23C-0BE1-4F51-8407-83BA617445D9}" destId="{17AA2A11-F939-4FFB-A40D-AAB5F97F18DB}" srcOrd="18" destOrd="0" presId="urn:microsoft.com/office/officeart/2005/8/layout/cycle5"/>
    <dgm:cxn modelId="{3EB35B86-F64F-4254-A60C-0A468C3BB1FA}" type="presParOf" srcId="{92D1E23C-0BE1-4F51-8407-83BA617445D9}" destId="{8D4AAADD-675F-4F9D-B488-F3996C6D6306}" srcOrd="19" destOrd="0" presId="urn:microsoft.com/office/officeart/2005/8/layout/cycle5"/>
    <dgm:cxn modelId="{238F5791-529C-4FCC-94ED-1D235F61D3FA}" type="presParOf" srcId="{92D1E23C-0BE1-4F51-8407-83BA617445D9}" destId="{61D6AA5F-E2B7-4ADD-BADF-101D4A4B40B1}" srcOrd="20" destOrd="0" presId="urn:microsoft.com/office/officeart/2005/8/layout/cycle5"/>
    <dgm:cxn modelId="{33CA00DD-72DA-4714-942D-B5617481A2D3}" type="presParOf" srcId="{92D1E23C-0BE1-4F51-8407-83BA617445D9}" destId="{C8300233-8851-4E8A-A8F7-1A78BD8BE791}" srcOrd="21" destOrd="0" presId="urn:microsoft.com/office/officeart/2005/8/layout/cycle5"/>
    <dgm:cxn modelId="{BE477064-1824-4B8A-BBA4-36076D4F0A51}" type="presParOf" srcId="{92D1E23C-0BE1-4F51-8407-83BA617445D9}" destId="{536A3737-B11B-4974-B3C2-627BF0099B67}" srcOrd="22" destOrd="0" presId="urn:microsoft.com/office/officeart/2005/8/layout/cycle5"/>
    <dgm:cxn modelId="{8D7ED444-63BE-4153-AB7D-F49A6CD78FE5}" type="presParOf" srcId="{92D1E23C-0BE1-4F51-8407-83BA617445D9}" destId="{CA907AA2-81DC-465D-B210-A350DA9EEDA8}"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E3AE3-DD50-4C5E-BD76-CC937E66616E}">
      <dsp:nvSpPr>
        <dsp:cNvPr id="0" name=""/>
        <dsp:cNvSpPr/>
      </dsp:nvSpPr>
      <dsp:spPr>
        <a:xfrm>
          <a:off x="3143269" y="4270"/>
          <a:ext cx="1080000" cy="61200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Identification</a:t>
          </a:r>
          <a:r>
            <a:rPr lang="cs-CZ" sz="800" b="1" kern="1200" dirty="0"/>
            <a:t> </a:t>
          </a:r>
          <a:r>
            <a:rPr lang="cs-CZ" sz="800" b="1" kern="1200" dirty="0" err="1"/>
            <a:t>of</a:t>
          </a:r>
          <a:r>
            <a:rPr lang="cs-CZ" sz="800" b="1" kern="1200" dirty="0"/>
            <a:t> </a:t>
          </a:r>
          <a:r>
            <a:rPr lang="cs-CZ" sz="800" b="1" kern="1200" dirty="0" err="1"/>
            <a:t>topic</a:t>
          </a:r>
          <a:r>
            <a:rPr lang="cs-CZ" sz="800" b="1" kern="1200" dirty="0"/>
            <a:t> and  </a:t>
          </a:r>
          <a:r>
            <a:rPr lang="cs-CZ" sz="800" b="1" kern="1200" dirty="0" err="1"/>
            <a:t>preferably</a:t>
          </a:r>
          <a:r>
            <a:rPr lang="cs-CZ" sz="800" b="1" kern="1200" dirty="0"/>
            <a:t> </a:t>
          </a:r>
          <a:r>
            <a:rPr lang="cs-CZ" sz="800" b="1" kern="1200" dirty="0" err="1"/>
            <a:t>also</a:t>
          </a:r>
          <a:r>
            <a:rPr lang="cs-CZ" sz="800" b="1" kern="1200" dirty="0"/>
            <a:t> </a:t>
          </a:r>
          <a:r>
            <a:rPr lang="cs-CZ" sz="800" b="1" kern="1200" dirty="0" err="1"/>
            <a:t>the</a:t>
          </a:r>
          <a:r>
            <a:rPr lang="cs-CZ" sz="800" b="1" kern="1200" dirty="0"/>
            <a:t> </a:t>
          </a:r>
          <a:r>
            <a:rPr lang="cs-CZ" sz="800" b="1" kern="1200" dirty="0" err="1"/>
            <a:t>hosting</a:t>
          </a:r>
          <a:r>
            <a:rPr lang="cs-CZ" sz="800" b="1" kern="1200" dirty="0"/>
            <a:t> SAI</a:t>
          </a:r>
        </a:p>
      </dsp:txBody>
      <dsp:txXfrm>
        <a:off x="3173144" y="34145"/>
        <a:ext cx="1020250" cy="552251"/>
      </dsp:txXfrm>
    </dsp:sp>
    <dsp:sp modelId="{5624C1A5-B2E1-4A25-8F63-0923E8BCDF8E}">
      <dsp:nvSpPr>
        <dsp:cNvPr id="0" name=""/>
        <dsp:cNvSpPr/>
      </dsp:nvSpPr>
      <dsp:spPr>
        <a:xfrm>
          <a:off x="1538027" y="310271"/>
          <a:ext cx="4290483" cy="4290483"/>
        </a:xfrm>
        <a:custGeom>
          <a:avLst/>
          <a:gdLst/>
          <a:ahLst/>
          <a:cxnLst/>
          <a:rect l="0" t="0" r="0" b="0"/>
          <a:pathLst>
            <a:path>
              <a:moveTo>
                <a:pt x="2808642" y="105153"/>
              </a:moveTo>
              <a:arcTo wR="2145241" hR="2145241" stAng="17280816" swAng="622068"/>
            </a:path>
          </a:pathLst>
        </a:custGeom>
        <a:noFill/>
        <a:ln w="19050" cap="flat" cmpd="sng" algn="ctr">
          <a:solidFill>
            <a:srgbClr val="BD2A33"/>
          </a:solidFill>
          <a:prstDash val="solid"/>
          <a:tailEnd type="arrow"/>
        </a:ln>
        <a:effectLst/>
      </dsp:spPr>
      <dsp:style>
        <a:lnRef idx="1">
          <a:scrgbClr r="0" g="0" b="0"/>
        </a:lnRef>
        <a:fillRef idx="0">
          <a:scrgbClr r="0" g="0" b="0"/>
        </a:fillRef>
        <a:effectRef idx="0">
          <a:scrgbClr r="0" g="0" b="0"/>
        </a:effectRef>
        <a:fontRef idx="minor"/>
      </dsp:style>
    </dsp:sp>
    <dsp:sp modelId="{AD001A56-5778-41BD-B2A2-51CC3FA57F86}">
      <dsp:nvSpPr>
        <dsp:cNvPr id="0" name=""/>
        <dsp:cNvSpPr/>
      </dsp:nvSpPr>
      <dsp:spPr>
        <a:xfrm>
          <a:off x="4570186" y="632597"/>
          <a:ext cx="1259995" cy="6120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Contact</a:t>
          </a:r>
          <a:r>
            <a:rPr lang="cs-CZ" sz="800" b="1" kern="1200" dirty="0"/>
            <a:t> and </a:t>
          </a:r>
          <a:r>
            <a:rPr lang="cs-CZ" sz="800" b="1" kern="1200" dirty="0" err="1"/>
            <a:t>inform</a:t>
          </a:r>
          <a:r>
            <a:rPr lang="cs-CZ" sz="800" b="1" kern="1200" dirty="0"/>
            <a:t> SAI Czech Republic</a:t>
          </a:r>
        </a:p>
      </dsp:txBody>
      <dsp:txXfrm>
        <a:off x="4600061" y="662472"/>
        <a:ext cx="1200245" cy="552251"/>
      </dsp:txXfrm>
    </dsp:sp>
    <dsp:sp modelId="{B559D9DC-ADED-4E47-9982-2DF63CA75AE7}">
      <dsp:nvSpPr>
        <dsp:cNvPr id="0" name=""/>
        <dsp:cNvSpPr/>
      </dsp:nvSpPr>
      <dsp:spPr>
        <a:xfrm>
          <a:off x="1538027" y="310271"/>
          <a:ext cx="4290483" cy="4290483"/>
        </a:xfrm>
        <a:custGeom>
          <a:avLst/>
          <a:gdLst/>
          <a:ahLst/>
          <a:cxnLst/>
          <a:rect l="0" t="0" r="0" b="0"/>
          <a:pathLst>
            <a:path>
              <a:moveTo>
                <a:pt x="4018278" y="1099396"/>
              </a:moveTo>
              <a:arcTo wR="2145241" hR="2145241" stAng="19849342" swAng="947362"/>
            </a:path>
          </a:pathLst>
        </a:custGeom>
        <a:noFill/>
        <a:ln w="19050" cap="flat" cmpd="sng" algn="ctr">
          <a:solidFill>
            <a:srgbClr val="92D050"/>
          </a:solidFill>
          <a:prstDash val="solid"/>
          <a:tailEnd type="arrow"/>
        </a:ln>
        <a:effectLst/>
      </dsp:spPr>
      <dsp:style>
        <a:lnRef idx="1">
          <a:scrgbClr r="0" g="0" b="0"/>
        </a:lnRef>
        <a:fillRef idx="0">
          <a:scrgbClr r="0" g="0" b="0"/>
        </a:fillRef>
        <a:effectRef idx="0">
          <a:scrgbClr r="0" g="0" b="0"/>
        </a:effectRef>
        <a:fontRef idx="minor"/>
      </dsp:style>
    </dsp:sp>
    <dsp:sp modelId="{EC443486-DA22-4B0C-8CFF-53F676E60F8A}">
      <dsp:nvSpPr>
        <dsp:cNvPr id="0" name=""/>
        <dsp:cNvSpPr/>
      </dsp:nvSpPr>
      <dsp:spPr>
        <a:xfrm>
          <a:off x="5288510" y="2149512"/>
          <a:ext cx="1080000" cy="61200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a:t>Contact the hosting SAI</a:t>
          </a:r>
          <a:endParaRPr lang="cs-CZ" sz="800" b="1" kern="1200" dirty="0"/>
        </a:p>
      </dsp:txBody>
      <dsp:txXfrm>
        <a:off x="5318385" y="2179387"/>
        <a:ext cx="1020250" cy="552251"/>
      </dsp:txXfrm>
    </dsp:sp>
    <dsp:sp modelId="{C603E66D-2F4F-4C82-9372-388171B4B86A}">
      <dsp:nvSpPr>
        <dsp:cNvPr id="0" name=""/>
        <dsp:cNvSpPr/>
      </dsp:nvSpPr>
      <dsp:spPr>
        <a:xfrm>
          <a:off x="1538027" y="310271"/>
          <a:ext cx="4290483" cy="4290483"/>
        </a:xfrm>
        <a:custGeom>
          <a:avLst/>
          <a:gdLst/>
          <a:ahLst/>
          <a:cxnLst/>
          <a:rect l="0" t="0" r="0" b="0"/>
          <a:pathLst>
            <a:path>
              <a:moveTo>
                <a:pt x="4232182" y="2641969"/>
              </a:moveTo>
              <a:arcTo wR="2145241" hR="2145241" stAng="803296" swAng="947362"/>
            </a:path>
          </a:pathLst>
        </a:custGeom>
        <a:noFill/>
        <a:ln w="19050" cap="flat" cmpd="sng"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 modelId="{8022FF5E-F1BB-4A20-9DEA-572CA7C21E34}">
      <dsp:nvSpPr>
        <dsp:cNvPr id="0" name=""/>
        <dsp:cNvSpPr/>
      </dsp:nvSpPr>
      <dsp:spPr>
        <a:xfrm>
          <a:off x="4660184" y="3666427"/>
          <a:ext cx="1080000" cy="612001"/>
        </a:xfrm>
        <a:prstGeom prst="roundRect">
          <a:avLst/>
        </a:prstGeom>
        <a:solidFill>
          <a:srgbClr val="A0A8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Agree</a:t>
          </a:r>
          <a:r>
            <a:rPr lang="cs-CZ" sz="800" b="1" kern="1200" dirty="0"/>
            <a:t> on </a:t>
          </a:r>
          <a:r>
            <a:rPr lang="cs-CZ" sz="800" b="1" kern="1200" dirty="0" err="1"/>
            <a:t>the</a:t>
          </a:r>
          <a:r>
            <a:rPr lang="cs-CZ" sz="800" b="1" kern="1200" dirty="0"/>
            <a:t> </a:t>
          </a:r>
          <a:r>
            <a:rPr lang="cs-CZ" sz="800" b="1" kern="1200" dirty="0" err="1"/>
            <a:t>dates</a:t>
          </a:r>
          <a:r>
            <a:rPr lang="cs-CZ" sz="800" b="1" kern="1200" dirty="0"/>
            <a:t> and </a:t>
          </a:r>
          <a:r>
            <a:rPr lang="cs-CZ" sz="800" b="1" kern="1200" dirty="0" err="1"/>
            <a:t>scale</a:t>
          </a:r>
          <a:r>
            <a:rPr lang="cs-CZ" sz="800" b="1" kern="1200" dirty="0"/>
            <a:t> </a:t>
          </a:r>
          <a:r>
            <a:rPr lang="cs-CZ" sz="800" b="1" kern="1200" dirty="0" err="1"/>
            <a:t>of</a:t>
          </a:r>
          <a:r>
            <a:rPr lang="cs-CZ" sz="800" b="1" kern="1200" dirty="0"/>
            <a:t> </a:t>
          </a:r>
          <a:r>
            <a:rPr lang="cs-CZ" sz="800" b="1" kern="1200" dirty="0" err="1"/>
            <a:t>the</a:t>
          </a:r>
          <a:r>
            <a:rPr lang="cs-CZ" sz="800" b="1" kern="1200" dirty="0"/>
            <a:t> </a:t>
          </a:r>
          <a:r>
            <a:rPr lang="cs-CZ" sz="800" b="1" kern="1200" dirty="0" err="1"/>
            <a:t>secondment</a:t>
          </a:r>
          <a:endParaRPr lang="cs-CZ" sz="800" b="1" kern="1200" dirty="0"/>
        </a:p>
      </dsp:txBody>
      <dsp:txXfrm>
        <a:off x="4690059" y="3696302"/>
        <a:ext cx="1020250" cy="552251"/>
      </dsp:txXfrm>
    </dsp:sp>
    <dsp:sp modelId="{1F0C416E-2D35-4EA4-B47C-56D81A110756}">
      <dsp:nvSpPr>
        <dsp:cNvPr id="0" name=""/>
        <dsp:cNvSpPr/>
      </dsp:nvSpPr>
      <dsp:spPr>
        <a:xfrm>
          <a:off x="1538027" y="310271"/>
          <a:ext cx="4290483" cy="4290483"/>
        </a:xfrm>
        <a:custGeom>
          <a:avLst/>
          <a:gdLst/>
          <a:ahLst/>
          <a:cxnLst/>
          <a:rect l="0" t="0" r="0" b="0"/>
          <a:pathLst>
            <a:path>
              <a:moveTo>
                <a:pt x="3174694" y="4027338"/>
              </a:moveTo>
              <a:arcTo wR="2145241" hR="2145241" stAng="3679356" swAng="567861"/>
            </a:path>
          </a:pathLst>
        </a:custGeom>
        <a:noFill/>
        <a:ln w="19050" cap="flat" cmpd="sng" algn="ctr">
          <a:solidFill>
            <a:srgbClr val="A0A8BE"/>
          </a:solidFill>
          <a:prstDash val="solid"/>
          <a:tailEnd type="arrow"/>
        </a:ln>
        <a:effectLst/>
      </dsp:spPr>
      <dsp:style>
        <a:lnRef idx="1">
          <a:scrgbClr r="0" g="0" b="0"/>
        </a:lnRef>
        <a:fillRef idx="0">
          <a:scrgbClr r="0" g="0" b="0"/>
        </a:fillRef>
        <a:effectRef idx="0">
          <a:scrgbClr r="0" g="0" b="0"/>
        </a:effectRef>
        <a:fontRef idx="minor"/>
      </dsp:style>
    </dsp:sp>
    <dsp:sp modelId="{EFC25B7D-35E1-4A15-ADE8-AACFC4DBFBC3}">
      <dsp:nvSpPr>
        <dsp:cNvPr id="0" name=""/>
        <dsp:cNvSpPr/>
      </dsp:nvSpPr>
      <dsp:spPr>
        <a:xfrm>
          <a:off x="3089270" y="4294753"/>
          <a:ext cx="1187997" cy="612001"/>
        </a:xfrm>
        <a:prstGeom prst="roundRect">
          <a:avLst/>
        </a:prstGeom>
        <a:solidFill>
          <a:srgbClr val="BD2A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Submit</a:t>
          </a:r>
          <a:r>
            <a:rPr lang="cs-CZ" sz="800" b="1" kern="1200" dirty="0"/>
            <a:t> </a:t>
          </a:r>
          <a:r>
            <a:rPr lang="cs-CZ" sz="800" b="1" kern="1200" dirty="0" err="1"/>
            <a:t>the</a:t>
          </a:r>
          <a:r>
            <a:rPr lang="cs-CZ" sz="800" b="1" kern="1200" dirty="0"/>
            <a:t> </a:t>
          </a:r>
          <a:r>
            <a:rPr lang="cs-CZ" sz="800" b="1" kern="1200" dirty="0" err="1"/>
            <a:t>intention</a:t>
          </a:r>
          <a:r>
            <a:rPr lang="cs-CZ" sz="800" b="1" kern="1200" dirty="0"/>
            <a:t> to </a:t>
          </a:r>
          <a:r>
            <a:rPr lang="cs-CZ" sz="800" b="1" kern="1200" dirty="0" err="1"/>
            <a:t>apply</a:t>
          </a:r>
          <a:r>
            <a:rPr lang="cs-CZ" sz="800" b="1" kern="1200" dirty="0"/>
            <a:t> </a:t>
          </a:r>
          <a:r>
            <a:rPr lang="cs-CZ" sz="800" b="1" kern="1200" dirty="0" err="1"/>
            <a:t>for</a:t>
          </a:r>
          <a:r>
            <a:rPr lang="cs-CZ" sz="800" b="1" kern="1200" dirty="0"/>
            <a:t> </a:t>
          </a:r>
          <a:r>
            <a:rPr lang="cs-CZ" sz="800" b="1" kern="1200" dirty="0" err="1"/>
            <a:t>funding</a:t>
          </a:r>
          <a:r>
            <a:rPr lang="cs-CZ" sz="800" b="1" kern="1200" dirty="0"/>
            <a:t> to </a:t>
          </a:r>
          <a:r>
            <a:rPr lang="cs-CZ" sz="800" b="1" kern="1200" dirty="0" err="1"/>
            <a:t>the</a:t>
          </a:r>
          <a:r>
            <a:rPr lang="cs-CZ" sz="800" b="1" kern="1200" dirty="0"/>
            <a:t> EUROSAI </a:t>
          </a:r>
          <a:r>
            <a:rPr lang="cs-CZ" sz="800" b="1" kern="1200" dirty="0" err="1"/>
            <a:t>Secretariat</a:t>
          </a:r>
          <a:endParaRPr lang="cs-CZ" sz="800" b="1" kern="1200" dirty="0"/>
        </a:p>
      </dsp:txBody>
      <dsp:txXfrm>
        <a:off x="3119145" y="4324628"/>
        <a:ext cx="1128247" cy="552251"/>
      </dsp:txXfrm>
    </dsp:sp>
    <dsp:sp modelId="{B2542A08-9BD8-4E90-9817-E0699797A63E}">
      <dsp:nvSpPr>
        <dsp:cNvPr id="0" name=""/>
        <dsp:cNvSpPr/>
      </dsp:nvSpPr>
      <dsp:spPr>
        <a:xfrm>
          <a:off x="1538027" y="310271"/>
          <a:ext cx="4290483" cy="4290483"/>
        </a:xfrm>
        <a:custGeom>
          <a:avLst/>
          <a:gdLst/>
          <a:ahLst/>
          <a:cxnLst/>
          <a:rect l="0" t="0" r="0" b="0"/>
          <a:pathLst>
            <a:path>
              <a:moveTo>
                <a:pt x="1439281" y="4170996"/>
              </a:moveTo>
              <a:arcTo wR="2145241" hR="2145241" stAng="6552783" swAng="567861"/>
            </a:path>
          </a:pathLst>
        </a:custGeom>
        <a:noFill/>
        <a:ln w="19050" cap="flat" cmpd="sng" algn="ctr">
          <a:solidFill>
            <a:srgbClr val="BD2A33"/>
          </a:solidFill>
          <a:prstDash val="solid"/>
          <a:tailEnd type="arrow"/>
        </a:ln>
        <a:effectLst/>
      </dsp:spPr>
      <dsp:style>
        <a:lnRef idx="1">
          <a:scrgbClr r="0" g="0" b="0"/>
        </a:lnRef>
        <a:fillRef idx="0">
          <a:scrgbClr r="0" g="0" b="0"/>
        </a:fillRef>
        <a:effectRef idx="0">
          <a:scrgbClr r="0" g="0" b="0"/>
        </a:effectRef>
        <a:fontRef idx="minor"/>
      </dsp:style>
    </dsp:sp>
    <dsp:sp modelId="{986671A8-86C5-452A-B9A3-93DB2A4469D2}">
      <dsp:nvSpPr>
        <dsp:cNvPr id="0" name=""/>
        <dsp:cNvSpPr/>
      </dsp:nvSpPr>
      <dsp:spPr>
        <a:xfrm>
          <a:off x="1626354" y="3666427"/>
          <a:ext cx="1080000" cy="612001"/>
        </a:xfrm>
        <a:prstGeom prst="roundRect">
          <a:avLst/>
        </a:prstGeom>
        <a:solidFill>
          <a:srgbClr val="A0A8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Enjoy</a:t>
          </a:r>
          <a:r>
            <a:rPr lang="cs-CZ" sz="800" b="1" kern="1200" dirty="0"/>
            <a:t> </a:t>
          </a:r>
          <a:r>
            <a:rPr lang="cs-CZ" sz="800" b="1" kern="1200" dirty="0" err="1"/>
            <a:t>your</a:t>
          </a:r>
          <a:r>
            <a:rPr lang="cs-CZ" sz="800" b="1" kern="1200" dirty="0"/>
            <a:t> </a:t>
          </a:r>
          <a:r>
            <a:rPr lang="cs-CZ" sz="800" b="1" kern="1200" dirty="0" err="1"/>
            <a:t>secondment</a:t>
          </a:r>
          <a:r>
            <a:rPr lang="cs-CZ" sz="800" b="1" kern="1200" dirty="0"/>
            <a:t> </a:t>
          </a:r>
          <a:r>
            <a:rPr lang="cs-CZ" sz="800" b="1" kern="1200" dirty="0">
              <a:sym typeface="Wingdings" panose="05000000000000000000" pitchFamily="2" charset="2"/>
            </a:rPr>
            <a:t></a:t>
          </a:r>
          <a:r>
            <a:rPr lang="cs-CZ" sz="800" b="1" kern="1200" dirty="0"/>
            <a:t> (max. </a:t>
          </a:r>
          <a:r>
            <a:rPr lang="cs-CZ" sz="800" b="1" kern="1200" dirty="0" err="1"/>
            <a:t>of</a:t>
          </a:r>
          <a:r>
            <a:rPr lang="cs-CZ" sz="800" b="1" kern="1200" dirty="0"/>
            <a:t> 10 </a:t>
          </a:r>
          <a:r>
            <a:rPr lang="cs-CZ" sz="800" b="1" kern="1200" dirty="0" err="1"/>
            <a:t>days</a:t>
          </a:r>
          <a:r>
            <a:rPr lang="cs-CZ" sz="800" b="1" kern="1200" dirty="0"/>
            <a:t>)</a:t>
          </a:r>
        </a:p>
      </dsp:txBody>
      <dsp:txXfrm>
        <a:off x="1656229" y="3696302"/>
        <a:ext cx="1020250" cy="552251"/>
      </dsp:txXfrm>
    </dsp:sp>
    <dsp:sp modelId="{25913C26-0737-4D54-8B52-00C6A34F54FD}">
      <dsp:nvSpPr>
        <dsp:cNvPr id="0" name=""/>
        <dsp:cNvSpPr/>
      </dsp:nvSpPr>
      <dsp:spPr>
        <a:xfrm>
          <a:off x="1538027" y="310271"/>
          <a:ext cx="4290483" cy="4290483"/>
        </a:xfrm>
        <a:custGeom>
          <a:avLst/>
          <a:gdLst/>
          <a:ahLst/>
          <a:cxnLst/>
          <a:rect l="0" t="0" r="0" b="0"/>
          <a:pathLst>
            <a:path>
              <a:moveTo>
                <a:pt x="272204" y="3191087"/>
              </a:moveTo>
              <a:arcTo wR="2145241" hR="2145241" stAng="9049342" swAng="947362"/>
            </a:path>
          </a:pathLst>
        </a:custGeom>
        <a:noFill/>
        <a:ln w="19050" cap="flat" cmpd="sng" algn="ctr">
          <a:solidFill>
            <a:srgbClr val="A0A8BE"/>
          </a:solidFill>
          <a:prstDash val="solid"/>
          <a:tailEnd type="arrow"/>
        </a:ln>
        <a:effectLst/>
      </dsp:spPr>
      <dsp:style>
        <a:lnRef idx="1">
          <a:scrgbClr r="0" g="0" b="0"/>
        </a:lnRef>
        <a:fillRef idx="0">
          <a:scrgbClr r="0" g="0" b="0"/>
        </a:fillRef>
        <a:effectRef idx="0">
          <a:scrgbClr r="0" g="0" b="0"/>
        </a:effectRef>
        <a:fontRef idx="minor"/>
      </dsp:style>
    </dsp:sp>
    <dsp:sp modelId="{17AA2A11-F939-4FFB-A40D-AAB5F97F18DB}">
      <dsp:nvSpPr>
        <dsp:cNvPr id="0" name=""/>
        <dsp:cNvSpPr/>
      </dsp:nvSpPr>
      <dsp:spPr>
        <a:xfrm>
          <a:off x="998027" y="2149512"/>
          <a:ext cx="1080000" cy="61200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Submit</a:t>
          </a:r>
          <a:r>
            <a:rPr lang="cs-CZ" sz="800" b="1" kern="1200" dirty="0"/>
            <a:t> a </a:t>
          </a:r>
          <a:r>
            <a:rPr lang="cs-CZ" sz="800" b="1" kern="1200" dirty="0" err="1"/>
            <a:t>short</a:t>
          </a:r>
          <a:r>
            <a:rPr lang="cs-CZ" sz="800" b="1" kern="1200" dirty="0"/>
            <a:t> </a:t>
          </a:r>
          <a:r>
            <a:rPr lang="cs-CZ" sz="800" b="1" kern="1200" dirty="0" err="1"/>
            <a:t>final</a:t>
          </a:r>
          <a:r>
            <a:rPr lang="cs-CZ" sz="800" b="1" kern="1200" dirty="0"/>
            <a:t> report to SAI Czech Republic</a:t>
          </a:r>
        </a:p>
      </dsp:txBody>
      <dsp:txXfrm>
        <a:off x="1027902" y="2179387"/>
        <a:ext cx="1020250" cy="552251"/>
      </dsp:txXfrm>
    </dsp:sp>
    <dsp:sp modelId="{61D6AA5F-E2B7-4ADD-BADF-101D4A4B40B1}">
      <dsp:nvSpPr>
        <dsp:cNvPr id="0" name=""/>
        <dsp:cNvSpPr/>
      </dsp:nvSpPr>
      <dsp:spPr>
        <a:xfrm>
          <a:off x="1538027" y="310271"/>
          <a:ext cx="4290483" cy="4290483"/>
        </a:xfrm>
        <a:custGeom>
          <a:avLst/>
          <a:gdLst/>
          <a:ahLst/>
          <a:cxnLst/>
          <a:rect l="0" t="0" r="0" b="0"/>
          <a:pathLst>
            <a:path>
              <a:moveTo>
                <a:pt x="58300" y="1648513"/>
              </a:moveTo>
              <a:arcTo wR="2145241" hR="2145241" stAng="11603296" swAng="947362"/>
            </a:path>
          </a:pathLst>
        </a:custGeom>
        <a:noFill/>
        <a:ln w="19050" cap="flat" cmpd="sng"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 modelId="{C8300233-8851-4E8A-A8F7-1A78BD8BE791}">
      <dsp:nvSpPr>
        <dsp:cNvPr id="0" name=""/>
        <dsp:cNvSpPr/>
      </dsp:nvSpPr>
      <dsp:spPr>
        <a:xfrm>
          <a:off x="1536356" y="632597"/>
          <a:ext cx="1259995" cy="6120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cs-CZ" sz="800" b="1" kern="1200" dirty="0" err="1"/>
            <a:t>Submit</a:t>
          </a:r>
          <a:r>
            <a:rPr lang="cs-CZ" sz="800" b="1" kern="1200" dirty="0"/>
            <a:t> </a:t>
          </a:r>
          <a:r>
            <a:rPr lang="cs-CZ" sz="800" b="1" kern="1200" dirty="0" err="1"/>
            <a:t>request</a:t>
          </a:r>
          <a:r>
            <a:rPr lang="cs-CZ" sz="800" b="1" kern="1200" dirty="0"/>
            <a:t> </a:t>
          </a:r>
          <a:r>
            <a:rPr lang="cs-CZ" sz="800" b="1" kern="1200" dirty="0" err="1"/>
            <a:t>for</a:t>
          </a:r>
          <a:r>
            <a:rPr lang="cs-CZ" sz="800" b="1" kern="1200" dirty="0"/>
            <a:t> </a:t>
          </a:r>
          <a:r>
            <a:rPr lang="cs-CZ" sz="800" b="1" kern="1200" dirty="0" err="1"/>
            <a:t>financial</a:t>
          </a:r>
          <a:r>
            <a:rPr lang="cs-CZ" sz="800" b="1" kern="1200" dirty="0"/>
            <a:t> </a:t>
          </a:r>
          <a:r>
            <a:rPr lang="cs-CZ" sz="800" b="1" kern="1200" dirty="0" err="1"/>
            <a:t>backup</a:t>
          </a:r>
          <a:r>
            <a:rPr lang="cs-CZ" sz="800" b="1" kern="1200" dirty="0"/>
            <a:t> to </a:t>
          </a:r>
          <a:r>
            <a:rPr lang="cs-CZ" sz="800" b="1" kern="1200" dirty="0" err="1"/>
            <a:t>the</a:t>
          </a:r>
          <a:r>
            <a:rPr lang="cs-CZ" sz="800" b="1" kern="1200" dirty="0"/>
            <a:t> EUROSAI </a:t>
          </a:r>
          <a:r>
            <a:rPr lang="cs-CZ" sz="800" b="1" kern="1200" dirty="0" err="1"/>
            <a:t>Secretariat</a:t>
          </a:r>
          <a:endParaRPr lang="cs-CZ" sz="800" b="1" kern="1200" dirty="0"/>
        </a:p>
      </dsp:txBody>
      <dsp:txXfrm>
        <a:off x="1566231" y="662472"/>
        <a:ext cx="1200245" cy="552251"/>
      </dsp:txXfrm>
    </dsp:sp>
    <dsp:sp modelId="{CA907AA2-81DC-465D-B210-A350DA9EEDA8}">
      <dsp:nvSpPr>
        <dsp:cNvPr id="0" name=""/>
        <dsp:cNvSpPr/>
      </dsp:nvSpPr>
      <dsp:spPr>
        <a:xfrm>
          <a:off x="1538027" y="310271"/>
          <a:ext cx="4290483" cy="4290483"/>
        </a:xfrm>
        <a:custGeom>
          <a:avLst/>
          <a:gdLst/>
          <a:ahLst/>
          <a:cxnLst/>
          <a:rect l="0" t="0" r="0" b="0"/>
          <a:pathLst>
            <a:path>
              <a:moveTo>
                <a:pt x="1125525" y="257851"/>
              </a:moveTo>
              <a:arcTo wR="2145241" hR="2145241" stAng="14497116" swAng="622068"/>
            </a:path>
          </a:pathLst>
        </a:custGeom>
        <a:noFill/>
        <a:ln w="19050" cap="flat" cmpd="sng" algn="ctr">
          <a:solidFill>
            <a:srgbClr val="92D05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8A567AF-E95D-41D9-8EBA-B02849537DC7}" type="datetimeFigureOut">
              <a:rPr lang="cs-CZ" smtClean="0"/>
              <a:t>26.06.2024</a:t>
            </a:fld>
            <a:endParaRPr lang="cs-CZ"/>
          </a:p>
        </p:txBody>
      </p:sp>
      <p:sp>
        <p:nvSpPr>
          <p:cNvPr id="4" name="Zástupný symbol pro obrázek snímku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3EE5CE7-590C-4EEC-A1A9-2609D3739432}" type="slidenum">
              <a:rPr lang="cs-CZ" smtClean="0"/>
              <a:t>‹#›</a:t>
            </a:fld>
            <a:endParaRPr lang="cs-CZ"/>
          </a:p>
        </p:txBody>
      </p:sp>
    </p:spTree>
    <p:extLst>
      <p:ext uri="{BB962C8B-B14F-4D97-AF65-F5344CB8AC3E}">
        <p14:creationId xmlns:p14="http://schemas.microsoft.com/office/powerpoint/2010/main" val="425267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r="6221" b="18735"/>
          <a:stretch/>
        </p:blipFill>
        <p:spPr>
          <a:xfrm>
            <a:off x="4251653" y="2669571"/>
            <a:ext cx="4892347" cy="2494468"/>
          </a:xfrm>
          <a:prstGeom prst="rect">
            <a:avLst/>
          </a:prstGeom>
        </p:spPr>
      </p:pic>
      <p:sp>
        <p:nvSpPr>
          <p:cNvPr id="8" name="Obdélník 7"/>
          <p:cNvSpPr/>
          <p:nvPr userDrawn="1"/>
        </p:nvSpPr>
        <p:spPr>
          <a:xfrm>
            <a:off x="6228184" y="4786038"/>
            <a:ext cx="2915816" cy="378000"/>
          </a:xfrm>
          <a:prstGeom prst="rect">
            <a:avLst/>
          </a:prstGeom>
          <a:solidFill>
            <a:srgbClr val="BD2A33"/>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cs-CZ" sz="1200" cap="all" baseline="0" dirty="0">
              <a:solidFill>
                <a:schemeClr val="bg1"/>
              </a:solidFill>
            </a:endParaRPr>
          </a:p>
        </p:txBody>
      </p:sp>
      <p:sp>
        <p:nvSpPr>
          <p:cNvPr id="14" name="Nadpis 1"/>
          <p:cNvSpPr>
            <a:spLocks noGrp="1"/>
          </p:cNvSpPr>
          <p:nvPr>
            <p:ph type="title"/>
          </p:nvPr>
        </p:nvSpPr>
        <p:spPr>
          <a:xfrm>
            <a:off x="684213" y="1653648"/>
            <a:ext cx="8229600" cy="648072"/>
          </a:xfrm>
        </p:spPr>
        <p:txBody>
          <a:bodyPr>
            <a:noAutofit/>
          </a:bodyPr>
          <a:lstStyle>
            <a:lvl1pPr algn="l">
              <a:defRPr sz="3600" cap="all" baseline="0">
                <a:solidFill>
                  <a:srgbClr val="004595"/>
                </a:solidFill>
              </a:defRPr>
            </a:lvl1pPr>
          </a:lstStyle>
          <a:p>
            <a:r>
              <a:rPr lang="cs-CZ"/>
              <a:t>Kliknutím lze upravit styl.</a:t>
            </a:r>
            <a:endParaRPr lang="cs-CZ" dirty="0"/>
          </a:p>
        </p:txBody>
      </p:sp>
      <p:sp>
        <p:nvSpPr>
          <p:cNvPr id="15" name="Zástupný symbol pro text 2"/>
          <p:cNvSpPr>
            <a:spLocks noGrp="1"/>
          </p:cNvSpPr>
          <p:nvPr>
            <p:ph type="body" idx="1"/>
          </p:nvPr>
        </p:nvSpPr>
        <p:spPr>
          <a:xfrm>
            <a:off x="683568" y="2307952"/>
            <a:ext cx="8208912" cy="371810"/>
          </a:xfrm>
        </p:spPr>
        <p:txBody>
          <a:bodyPr anchor="b">
            <a:noAutofit/>
          </a:bodyPr>
          <a:lstStyle>
            <a:lvl1pPr marL="0" indent="0">
              <a:buNone/>
              <a:defRPr sz="2000" b="1">
                <a:solidFill>
                  <a:srgbClr val="BD2A33"/>
                </a:solidFill>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7" name="Zástupný symbol pro text 16"/>
          <p:cNvSpPr>
            <a:spLocks noGrp="1"/>
          </p:cNvSpPr>
          <p:nvPr>
            <p:ph type="body" sz="quarter" idx="10" hasCustomPrompt="1"/>
          </p:nvPr>
        </p:nvSpPr>
        <p:spPr>
          <a:xfrm>
            <a:off x="6353175" y="4839891"/>
            <a:ext cx="2682875" cy="270272"/>
          </a:xfrm>
        </p:spPr>
        <p:txBody>
          <a:bodyPr anchor="ctr">
            <a:noAutofit/>
          </a:bodyPr>
          <a:lstStyle>
            <a:lvl1pPr marL="0" indent="0" algn="ctr">
              <a:buNone/>
              <a:defRPr sz="1600" cap="all" baseline="0">
                <a:solidFill>
                  <a:schemeClr val="bg1"/>
                </a:solidFill>
              </a:defRPr>
            </a:lvl1pPr>
          </a:lstStyle>
          <a:p>
            <a:pPr lvl="0"/>
            <a:r>
              <a:rPr lang="cs-CZ" dirty="0"/>
              <a:t>Místo, měsíc, rok</a:t>
            </a:r>
          </a:p>
        </p:txBody>
      </p:sp>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483518"/>
            <a:ext cx="2455117" cy="548917"/>
          </a:xfrm>
          <a:prstGeom prst="rect">
            <a:avLst/>
          </a:prstGeom>
        </p:spPr>
      </p:pic>
    </p:spTree>
    <p:extLst>
      <p:ext uri="{BB962C8B-B14F-4D97-AF65-F5344CB8AC3E}">
        <p14:creationId xmlns:p14="http://schemas.microsoft.com/office/powerpoint/2010/main" val="151123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84213" y="94060"/>
            <a:ext cx="7776219" cy="857250"/>
          </a:xfrm>
        </p:spPr>
        <p:txBody>
          <a:bodyPr>
            <a:normAutofit/>
          </a:bodyPr>
          <a:lstStyle>
            <a:lvl1pPr algn="l">
              <a:defRPr sz="3200">
                <a:solidFill>
                  <a:srgbClr val="004595"/>
                </a:solidFill>
              </a:defRPr>
            </a:lvl1pPr>
          </a:lstStyle>
          <a:p>
            <a:r>
              <a:rPr lang="cs-CZ"/>
              <a:t>Kliknutím lze upravit styl.</a:t>
            </a:r>
            <a:endParaRPr lang="cs-CZ" dirty="0"/>
          </a:p>
        </p:txBody>
      </p:sp>
      <p:sp>
        <p:nvSpPr>
          <p:cNvPr id="3" name="Zástupný symbol pro obsah 2"/>
          <p:cNvSpPr>
            <a:spLocks noGrp="1"/>
          </p:cNvSpPr>
          <p:nvPr>
            <p:ph idx="1"/>
          </p:nvPr>
        </p:nvSpPr>
        <p:spPr>
          <a:xfrm>
            <a:off x="683568" y="951570"/>
            <a:ext cx="7776864" cy="3672408"/>
          </a:xfrm>
        </p:spPr>
        <p:txBody>
          <a:bodyPr>
            <a:normAutofit/>
          </a:bodyPr>
          <a:lstStyle>
            <a:lvl1pPr marL="342900" indent="-342900">
              <a:buFontTx/>
              <a:buBlip>
                <a:blip r:embed="rId2"/>
              </a:buBlip>
              <a:defRPr sz="2000">
                <a:latin typeface="Calibri Light" pitchFamily="34" charset="0"/>
              </a:defRPr>
            </a:lvl1pPr>
            <a:lvl2pPr marL="623888" indent="-263525">
              <a:buClr>
                <a:srgbClr val="004595"/>
              </a:buClr>
              <a:buFont typeface="Arial" pitchFamily="34" charset="0"/>
              <a:buChar char="•"/>
              <a:defRPr sz="2000">
                <a:latin typeface="Calibri Light" pitchFamily="34" charset="0"/>
              </a:defRPr>
            </a:lvl2pPr>
            <a:lvl3pPr marL="895350" indent="-271463">
              <a:buClr>
                <a:srgbClr val="004595"/>
              </a:buClr>
              <a:buFont typeface="Wingdings" pitchFamily="2" charset="2"/>
              <a:buChar char="§"/>
              <a:defRPr sz="1800">
                <a:latin typeface="Calibri Light" pitchFamily="34" charset="0"/>
              </a:defRPr>
            </a:lvl3pPr>
            <a:lvl4pPr marL="1165225" indent="-269875">
              <a:buClr>
                <a:srgbClr val="004595"/>
              </a:buClr>
              <a:tabLst/>
              <a:defRPr sz="1600">
                <a:latin typeface="Calibri Light" pitchFamily="34" charset="0"/>
              </a:defRPr>
            </a:lvl4pPr>
            <a:lvl5pPr>
              <a:defRPr/>
            </a:lvl5pPr>
          </a:lstStyle>
          <a:p>
            <a:pPr lvl="0"/>
            <a:r>
              <a:rPr lang="cs-CZ"/>
              <a:t>Upravte styly předlohy textu.</a:t>
            </a:r>
          </a:p>
          <a:p>
            <a:pPr lvl="1"/>
            <a:r>
              <a:rPr lang="cs-CZ"/>
              <a:t>Druhá úroveň</a:t>
            </a:r>
          </a:p>
          <a:p>
            <a:pPr lvl="2"/>
            <a:r>
              <a:rPr lang="cs-CZ"/>
              <a:t>Třetí úroveň</a:t>
            </a:r>
          </a:p>
          <a:p>
            <a:pPr lvl="3"/>
            <a:r>
              <a:rPr lang="cs-CZ"/>
              <a:t>Čtvrtá úroveň</a:t>
            </a:r>
          </a:p>
        </p:txBody>
      </p:sp>
      <p:grpSp>
        <p:nvGrpSpPr>
          <p:cNvPr id="6" name="Skupina 5"/>
          <p:cNvGrpSpPr/>
          <p:nvPr userDrawn="1"/>
        </p:nvGrpSpPr>
        <p:grpSpPr>
          <a:xfrm>
            <a:off x="250825" y="4659982"/>
            <a:ext cx="8641655" cy="369026"/>
            <a:chOff x="250825" y="4659982"/>
            <a:chExt cx="8641655" cy="369026"/>
          </a:xfrm>
        </p:grpSpPr>
        <p:grpSp>
          <p:nvGrpSpPr>
            <p:cNvPr id="5" name="Skupina 4"/>
            <p:cNvGrpSpPr/>
            <p:nvPr userDrawn="1"/>
          </p:nvGrpSpPr>
          <p:grpSpPr>
            <a:xfrm>
              <a:off x="8460432" y="4876006"/>
              <a:ext cx="432048" cy="153002"/>
              <a:chOff x="8460432" y="4921008"/>
              <a:chExt cx="432048" cy="108000"/>
            </a:xfrm>
          </p:grpSpPr>
          <p:cxnSp>
            <p:nvCxnSpPr>
              <p:cNvPr id="9" name="Přímá spojovací čára 19"/>
              <p:cNvCxnSpPr/>
              <p:nvPr userDrawn="1"/>
            </p:nvCxnSpPr>
            <p:spPr>
              <a:xfrm>
                <a:off x="8892480" y="4921008"/>
                <a:ext cx="0" cy="108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18"/>
              <p:cNvCxnSpPr/>
              <p:nvPr userDrawn="1"/>
            </p:nvCxnSpPr>
            <p:spPr>
              <a:xfrm>
                <a:off x="8460432" y="4921008"/>
                <a:ext cx="0" cy="108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gr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4659982"/>
              <a:ext cx="522586" cy="369026"/>
            </a:xfrm>
            <a:prstGeom prst="rect">
              <a:avLst/>
            </a:prstGeom>
          </p:spPr>
        </p:pic>
      </p:grpSp>
      <p:sp>
        <p:nvSpPr>
          <p:cNvPr id="10" name="TextovéPole 9"/>
          <p:cNvSpPr txBox="1"/>
          <p:nvPr userDrawn="1"/>
        </p:nvSpPr>
        <p:spPr>
          <a:xfrm>
            <a:off x="7164288" y="4803998"/>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Tree>
    <p:extLst>
      <p:ext uri="{BB962C8B-B14F-4D97-AF65-F5344CB8AC3E}">
        <p14:creationId xmlns:p14="http://schemas.microsoft.com/office/powerpoint/2010/main" val="697849010"/>
      </p:ext>
    </p:extLst>
  </p:cSld>
  <p:clrMapOvr>
    <a:masterClrMapping/>
  </p:clrMapOvr>
  <p:extLst>
    <p:ext uri="{DCECCB84-F9BA-43D5-87BE-67443E8EF086}">
      <p15:sldGuideLst xmlns:p15="http://schemas.microsoft.com/office/powerpoint/2012/main">
        <p15:guide id="1" orient="horz" pos="3162" userDrawn="1">
          <p15:clr>
            <a:srgbClr val="FBAE40"/>
          </p15:clr>
        </p15:guide>
        <p15:guide id="2" pos="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6" name="Nadpis 1"/>
          <p:cNvSpPr>
            <a:spLocks noGrp="1"/>
          </p:cNvSpPr>
          <p:nvPr>
            <p:ph type="title"/>
          </p:nvPr>
        </p:nvSpPr>
        <p:spPr>
          <a:xfrm>
            <a:off x="684213" y="94060"/>
            <a:ext cx="7776219" cy="857250"/>
          </a:xfrm>
        </p:spPr>
        <p:txBody>
          <a:bodyPr>
            <a:normAutofit/>
          </a:bodyPr>
          <a:lstStyle>
            <a:lvl1pPr algn="l">
              <a:defRPr sz="3200">
                <a:solidFill>
                  <a:srgbClr val="004595"/>
                </a:solidFill>
              </a:defRPr>
            </a:lvl1pPr>
          </a:lstStyle>
          <a:p>
            <a:r>
              <a:rPr lang="cs-CZ"/>
              <a:t>Kliknutím lze upravit styl.</a:t>
            </a:r>
          </a:p>
        </p:txBody>
      </p:sp>
      <p:sp>
        <p:nvSpPr>
          <p:cNvPr id="17" name="Zástupný symbol pro obsah 2"/>
          <p:cNvSpPr>
            <a:spLocks noGrp="1"/>
          </p:cNvSpPr>
          <p:nvPr>
            <p:ph idx="1"/>
          </p:nvPr>
        </p:nvSpPr>
        <p:spPr>
          <a:xfrm>
            <a:off x="684213" y="951570"/>
            <a:ext cx="3816000" cy="3672408"/>
          </a:xfrm>
        </p:spPr>
        <p:txBody>
          <a:bodyPr>
            <a:normAutofit/>
          </a:bodyPr>
          <a:lstStyle>
            <a:lvl1pPr marL="342900" indent="-342900">
              <a:buFontTx/>
              <a:buBlip>
                <a:blip r:embed="rId2"/>
              </a:buBlip>
              <a:defRPr sz="2000">
                <a:latin typeface="Calibri Light" pitchFamily="34" charset="0"/>
              </a:defRPr>
            </a:lvl1pPr>
            <a:lvl2pPr marL="623888" indent="-263525">
              <a:buClr>
                <a:srgbClr val="004595"/>
              </a:buClr>
              <a:buFont typeface="Arial" pitchFamily="34" charset="0"/>
              <a:buChar char="•"/>
              <a:defRPr sz="2000">
                <a:latin typeface="Calibri Light" pitchFamily="34" charset="0"/>
              </a:defRPr>
            </a:lvl2pPr>
            <a:lvl3pPr marL="895350" indent="-271463">
              <a:buClr>
                <a:srgbClr val="004595"/>
              </a:buClr>
              <a:buFont typeface="Wingdings" pitchFamily="2" charset="2"/>
              <a:buChar char="§"/>
              <a:defRPr sz="1800">
                <a:latin typeface="Calibri Light" pitchFamily="34" charset="0"/>
              </a:defRPr>
            </a:lvl3pPr>
            <a:lvl4pPr marL="1165225" indent="-269875">
              <a:buClr>
                <a:srgbClr val="004595"/>
              </a:buClr>
              <a:tabLst/>
              <a:defRPr sz="1600">
                <a:latin typeface="Calibri Light" pitchFamily="34" charset="0"/>
              </a:defRPr>
            </a:lvl4pPr>
            <a:lvl5pPr>
              <a:defRPr/>
            </a:lvl5pPr>
          </a:lstStyle>
          <a:p>
            <a:pPr lvl="0"/>
            <a:r>
              <a:rPr lang="cs-CZ"/>
              <a:t>Upravte styly předlohy textu.</a:t>
            </a:r>
          </a:p>
          <a:p>
            <a:pPr lvl="1"/>
            <a:r>
              <a:rPr lang="cs-CZ"/>
              <a:t>Druhá úroveň</a:t>
            </a:r>
          </a:p>
          <a:p>
            <a:pPr lvl="2"/>
            <a:r>
              <a:rPr lang="cs-CZ"/>
              <a:t>Třetí úroveň</a:t>
            </a:r>
          </a:p>
          <a:p>
            <a:pPr lvl="3"/>
            <a:r>
              <a:rPr lang="cs-CZ"/>
              <a:t>Čtvrtá úroveň</a:t>
            </a:r>
          </a:p>
        </p:txBody>
      </p:sp>
      <p:sp>
        <p:nvSpPr>
          <p:cNvPr id="19" name="Zástupný symbol pro obsah 2"/>
          <p:cNvSpPr>
            <a:spLocks noGrp="1"/>
          </p:cNvSpPr>
          <p:nvPr>
            <p:ph idx="13"/>
          </p:nvPr>
        </p:nvSpPr>
        <p:spPr>
          <a:xfrm>
            <a:off x="4644432" y="951570"/>
            <a:ext cx="3816000" cy="3672408"/>
          </a:xfrm>
        </p:spPr>
        <p:txBody>
          <a:bodyPr>
            <a:normAutofit/>
          </a:bodyPr>
          <a:lstStyle>
            <a:lvl1pPr marL="342900" indent="-342900">
              <a:buFontTx/>
              <a:buBlip>
                <a:blip r:embed="rId2"/>
              </a:buBlip>
              <a:defRPr sz="2000">
                <a:latin typeface="Calibri Light" pitchFamily="34" charset="0"/>
              </a:defRPr>
            </a:lvl1pPr>
            <a:lvl2pPr marL="623888" indent="-263525">
              <a:buClr>
                <a:srgbClr val="004595"/>
              </a:buClr>
              <a:buFont typeface="Arial" pitchFamily="34" charset="0"/>
              <a:buChar char="•"/>
              <a:defRPr sz="2000">
                <a:latin typeface="Calibri Light" pitchFamily="34" charset="0"/>
              </a:defRPr>
            </a:lvl2pPr>
            <a:lvl3pPr marL="895350" indent="-271463">
              <a:buClr>
                <a:srgbClr val="004595"/>
              </a:buClr>
              <a:buFont typeface="Wingdings" pitchFamily="2" charset="2"/>
              <a:buChar char="§"/>
              <a:defRPr sz="1800">
                <a:latin typeface="Calibri Light" pitchFamily="34" charset="0"/>
              </a:defRPr>
            </a:lvl3pPr>
            <a:lvl4pPr marL="1165225" indent="-269875">
              <a:buClr>
                <a:srgbClr val="004595"/>
              </a:buClr>
              <a:tabLst/>
              <a:defRPr sz="1600">
                <a:latin typeface="Calibri Light" pitchFamily="34" charset="0"/>
              </a:defRPr>
            </a:lvl4pPr>
            <a:lvl5pPr>
              <a:defRPr/>
            </a:lvl5pPr>
          </a:lstStyle>
          <a:p>
            <a:pPr lvl="0"/>
            <a:r>
              <a:rPr lang="cs-CZ"/>
              <a:t>Upravte styly předlohy textu.</a:t>
            </a:r>
          </a:p>
          <a:p>
            <a:pPr lvl="1"/>
            <a:r>
              <a:rPr lang="cs-CZ"/>
              <a:t>Druhá úroveň</a:t>
            </a:r>
          </a:p>
          <a:p>
            <a:pPr lvl="2"/>
            <a:r>
              <a:rPr lang="cs-CZ"/>
              <a:t>Třetí úroveň</a:t>
            </a:r>
          </a:p>
          <a:p>
            <a:pPr lvl="3"/>
            <a:r>
              <a:rPr lang="cs-CZ"/>
              <a:t>Čtvrtá úroveň</a:t>
            </a:r>
          </a:p>
        </p:txBody>
      </p:sp>
      <p:grpSp>
        <p:nvGrpSpPr>
          <p:cNvPr id="9" name="Skupina 8"/>
          <p:cNvGrpSpPr/>
          <p:nvPr userDrawn="1"/>
        </p:nvGrpSpPr>
        <p:grpSpPr>
          <a:xfrm>
            <a:off x="250825" y="4659982"/>
            <a:ext cx="8641655" cy="369026"/>
            <a:chOff x="250825" y="4659982"/>
            <a:chExt cx="8641655" cy="369026"/>
          </a:xfrm>
        </p:grpSpPr>
        <p:grpSp>
          <p:nvGrpSpPr>
            <p:cNvPr id="11" name="Skupina 10"/>
            <p:cNvGrpSpPr/>
            <p:nvPr userDrawn="1"/>
          </p:nvGrpSpPr>
          <p:grpSpPr>
            <a:xfrm>
              <a:off x="8460432" y="4876006"/>
              <a:ext cx="432048" cy="153002"/>
              <a:chOff x="8460432" y="4921008"/>
              <a:chExt cx="432048" cy="108000"/>
            </a:xfrm>
          </p:grpSpPr>
          <p:cxnSp>
            <p:nvCxnSpPr>
              <p:cNvPr id="14" name="Přímá spojovací čára 19"/>
              <p:cNvCxnSpPr/>
              <p:nvPr userDrawn="1"/>
            </p:nvCxnSpPr>
            <p:spPr>
              <a:xfrm>
                <a:off x="8892480" y="4921008"/>
                <a:ext cx="0" cy="108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8"/>
              <p:cNvCxnSpPr/>
              <p:nvPr userDrawn="1"/>
            </p:nvCxnSpPr>
            <p:spPr>
              <a:xfrm>
                <a:off x="8460432" y="4921008"/>
                <a:ext cx="0" cy="108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grpSp>
        <p:pic>
          <p:nvPicPr>
            <p:cNvPr id="12" name="Obráze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4659982"/>
              <a:ext cx="522586" cy="369026"/>
            </a:xfrm>
            <a:prstGeom prst="rect">
              <a:avLst/>
            </a:prstGeom>
          </p:spPr>
        </p:pic>
      </p:grpSp>
      <p:sp>
        <p:nvSpPr>
          <p:cNvPr id="13" name="TextovéPole 12"/>
          <p:cNvSpPr txBox="1"/>
          <p:nvPr userDrawn="1"/>
        </p:nvSpPr>
        <p:spPr>
          <a:xfrm>
            <a:off x="7164288" y="4803998"/>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Tree>
    <p:extLst>
      <p:ext uri="{BB962C8B-B14F-4D97-AF65-F5344CB8AC3E}">
        <p14:creationId xmlns:p14="http://schemas.microsoft.com/office/powerpoint/2010/main" val="361769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dnadpis text">
    <p:spTree>
      <p:nvGrpSpPr>
        <p:cNvPr id="1" name=""/>
        <p:cNvGrpSpPr/>
        <p:nvPr/>
      </p:nvGrpSpPr>
      <p:grpSpPr>
        <a:xfrm>
          <a:off x="0" y="0"/>
          <a:ext cx="0" cy="0"/>
          <a:chOff x="0" y="0"/>
          <a:chExt cx="0" cy="0"/>
        </a:xfrm>
      </p:grpSpPr>
      <p:sp>
        <p:nvSpPr>
          <p:cNvPr id="3" name="Zástupný symbol pro text 2"/>
          <p:cNvSpPr>
            <a:spLocks noGrp="1"/>
          </p:cNvSpPr>
          <p:nvPr>
            <p:ph type="body" idx="1" hasCustomPrompt="1"/>
          </p:nvPr>
        </p:nvSpPr>
        <p:spPr>
          <a:xfrm>
            <a:off x="683568" y="915566"/>
            <a:ext cx="7776864" cy="324000"/>
          </a:xfrm>
        </p:spPr>
        <p:txBody>
          <a:bodyPr anchor="ctr">
            <a:noAutofit/>
          </a:bodyPr>
          <a:lstStyle>
            <a:lvl1pPr marL="0" indent="0">
              <a:buNone/>
              <a:defRPr sz="1800" b="0" i="0" cap="all" baseline="0">
                <a:solidFill>
                  <a:srgbClr val="BD2A33"/>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18" name="Nadpis 1"/>
          <p:cNvSpPr>
            <a:spLocks noGrp="1"/>
          </p:cNvSpPr>
          <p:nvPr>
            <p:ph type="title"/>
          </p:nvPr>
        </p:nvSpPr>
        <p:spPr>
          <a:xfrm>
            <a:off x="684213" y="94060"/>
            <a:ext cx="7776219" cy="857250"/>
          </a:xfrm>
        </p:spPr>
        <p:txBody>
          <a:bodyPr>
            <a:normAutofit/>
          </a:bodyPr>
          <a:lstStyle>
            <a:lvl1pPr algn="l">
              <a:defRPr sz="3200">
                <a:solidFill>
                  <a:srgbClr val="004595"/>
                </a:solidFill>
              </a:defRPr>
            </a:lvl1pPr>
          </a:lstStyle>
          <a:p>
            <a:r>
              <a:rPr lang="cs-CZ"/>
              <a:t>Kliknutím lze upravit styl.</a:t>
            </a:r>
            <a:endParaRPr lang="cs-CZ" dirty="0"/>
          </a:p>
        </p:txBody>
      </p:sp>
      <p:sp>
        <p:nvSpPr>
          <p:cNvPr id="9" name="Zástupný symbol pro obsah 2"/>
          <p:cNvSpPr>
            <a:spLocks noGrp="1"/>
          </p:cNvSpPr>
          <p:nvPr>
            <p:ph idx="14"/>
          </p:nvPr>
        </p:nvSpPr>
        <p:spPr>
          <a:xfrm>
            <a:off x="683568" y="1431392"/>
            <a:ext cx="7776864" cy="3192586"/>
          </a:xfrm>
        </p:spPr>
        <p:txBody>
          <a:bodyPr>
            <a:normAutofit/>
          </a:bodyPr>
          <a:lstStyle>
            <a:lvl1pPr marL="342900" indent="-342900">
              <a:buFontTx/>
              <a:buBlip>
                <a:blip r:embed="rId2"/>
              </a:buBlip>
              <a:defRPr sz="2000">
                <a:latin typeface="Calibri Light" pitchFamily="34" charset="0"/>
              </a:defRPr>
            </a:lvl1pPr>
            <a:lvl2pPr marL="623888" indent="-263525">
              <a:buClr>
                <a:srgbClr val="004595"/>
              </a:buClr>
              <a:buFont typeface="Arial" pitchFamily="34" charset="0"/>
              <a:buChar char="•"/>
              <a:defRPr sz="2000">
                <a:latin typeface="Calibri Light" pitchFamily="34" charset="0"/>
              </a:defRPr>
            </a:lvl2pPr>
            <a:lvl3pPr marL="895350" indent="-271463">
              <a:buClr>
                <a:srgbClr val="004595"/>
              </a:buClr>
              <a:buFont typeface="Wingdings" pitchFamily="2" charset="2"/>
              <a:buChar char="§"/>
              <a:defRPr sz="1800">
                <a:latin typeface="Calibri Light" pitchFamily="34" charset="0"/>
              </a:defRPr>
            </a:lvl3pPr>
            <a:lvl4pPr marL="1165225" indent="-269875">
              <a:buClr>
                <a:srgbClr val="004595"/>
              </a:buClr>
              <a:tabLst/>
              <a:defRPr sz="1600">
                <a:latin typeface="Calibri Light" pitchFamily="34" charset="0"/>
              </a:defRPr>
            </a:lvl4pPr>
            <a:lvl5pPr>
              <a:defRPr/>
            </a:lvl5pPr>
          </a:lstStyle>
          <a:p>
            <a:pPr lvl="0"/>
            <a:r>
              <a:rPr lang="cs-CZ"/>
              <a:t>Upravte styly předlohy textu.</a:t>
            </a:r>
          </a:p>
          <a:p>
            <a:pPr lvl="1"/>
            <a:r>
              <a:rPr lang="cs-CZ"/>
              <a:t>Druhá úroveň</a:t>
            </a:r>
          </a:p>
          <a:p>
            <a:pPr lvl="2"/>
            <a:r>
              <a:rPr lang="cs-CZ"/>
              <a:t>Třetí úroveň</a:t>
            </a:r>
          </a:p>
          <a:p>
            <a:pPr lvl="3"/>
            <a:r>
              <a:rPr lang="cs-CZ"/>
              <a:t>Čtvrtá úroveň</a:t>
            </a:r>
          </a:p>
        </p:txBody>
      </p:sp>
      <p:grpSp>
        <p:nvGrpSpPr>
          <p:cNvPr id="10" name="Skupina 9"/>
          <p:cNvGrpSpPr/>
          <p:nvPr userDrawn="1"/>
        </p:nvGrpSpPr>
        <p:grpSpPr>
          <a:xfrm>
            <a:off x="250825" y="4659982"/>
            <a:ext cx="8641655" cy="369026"/>
            <a:chOff x="250825" y="4659982"/>
            <a:chExt cx="8641655" cy="369026"/>
          </a:xfrm>
        </p:grpSpPr>
        <p:grpSp>
          <p:nvGrpSpPr>
            <p:cNvPr id="12" name="Skupina 11"/>
            <p:cNvGrpSpPr/>
            <p:nvPr userDrawn="1"/>
          </p:nvGrpSpPr>
          <p:grpSpPr>
            <a:xfrm>
              <a:off x="8460432" y="4876006"/>
              <a:ext cx="432048" cy="153002"/>
              <a:chOff x="8460432" y="4921008"/>
              <a:chExt cx="432048" cy="108000"/>
            </a:xfrm>
          </p:grpSpPr>
          <p:cxnSp>
            <p:nvCxnSpPr>
              <p:cNvPr id="14" name="Přímá spojovací čára 19"/>
              <p:cNvCxnSpPr/>
              <p:nvPr userDrawn="1"/>
            </p:nvCxnSpPr>
            <p:spPr>
              <a:xfrm>
                <a:off x="8892480" y="4921008"/>
                <a:ext cx="0" cy="108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8"/>
              <p:cNvCxnSpPr/>
              <p:nvPr userDrawn="1"/>
            </p:nvCxnSpPr>
            <p:spPr>
              <a:xfrm>
                <a:off x="8460432" y="4921008"/>
                <a:ext cx="0" cy="108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grpSp>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4659982"/>
              <a:ext cx="522586" cy="369026"/>
            </a:xfrm>
            <a:prstGeom prst="rect">
              <a:avLst/>
            </a:prstGeom>
          </p:spPr>
        </p:pic>
      </p:grpSp>
      <p:sp>
        <p:nvSpPr>
          <p:cNvPr id="15" name="TextovéPole 14"/>
          <p:cNvSpPr txBox="1"/>
          <p:nvPr userDrawn="1"/>
        </p:nvSpPr>
        <p:spPr>
          <a:xfrm>
            <a:off x="7164288" y="4803998"/>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Tree>
    <p:extLst>
      <p:ext uri="{BB962C8B-B14F-4D97-AF65-F5344CB8AC3E}">
        <p14:creationId xmlns:p14="http://schemas.microsoft.com/office/powerpoint/2010/main" val="421934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15" name="Nadpis 1"/>
          <p:cNvSpPr>
            <a:spLocks noGrp="1"/>
          </p:cNvSpPr>
          <p:nvPr>
            <p:ph type="title"/>
          </p:nvPr>
        </p:nvSpPr>
        <p:spPr>
          <a:xfrm>
            <a:off x="684213" y="94060"/>
            <a:ext cx="7776219" cy="857250"/>
          </a:xfrm>
        </p:spPr>
        <p:txBody>
          <a:bodyPr>
            <a:normAutofit/>
          </a:bodyPr>
          <a:lstStyle>
            <a:lvl1pPr algn="l">
              <a:defRPr sz="3200">
                <a:solidFill>
                  <a:srgbClr val="004595"/>
                </a:solidFill>
              </a:defRPr>
            </a:lvl1pPr>
          </a:lstStyle>
          <a:p>
            <a:r>
              <a:rPr lang="cs-CZ"/>
              <a:t>Kliknutím lze upravit styl.</a:t>
            </a:r>
          </a:p>
        </p:txBody>
      </p:sp>
      <p:grpSp>
        <p:nvGrpSpPr>
          <p:cNvPr id="7" name="Skupina 6"/>
          <p:cNvGrpSpPr/>
          <p:nvPr userDrawn="1"/>
        </p:nvGrpSpPr>
        <p:grpSpPr>
          <a:xfrm>
            <a:off x="250825" y="4659982"/>
            <a:ext cx="8641655" cy="369026"/>
            <a:chOff x="250825" y="4659982"/>
            <a:chExt cx="8641655" cy="369026"/>
          </a:xfrm>
        </p:grpSpPr>
        <p:grpSp>
          <p:nvGrpSpPr>
            <p:cNvPr id="9" name="Skupina 8"/>
            <p:cNvGrpSpPr/>
            <p:nvPr userDrawn="1"/>
          </p:nvGrpSpPr>
          <p:grpSpPr>
            <a:xfrm>
              <a:off x="8460432" y="4876006"/>
              <a:ext cx="432048" cy="153002"/>
              <a:chOff x="8460432" y="4921008"/>
              <a:chExt cx="432048" cy="108000"/>
            </a:xfrm>
          </p:grpSpPr>
          <p:cxnSp>
            <p:nvCxnSpPr>
              <p:cNvPr id="12" name="Přímá spojovací čára 19"/>
              <p:cNvCxnSpPr/>
              <p:nvPr userDrawn="1"/>
            </p:nvCxnSpPr>
            <p:spPr>
              <a:xfrm>
                <a:off x="8892480" y="4921008"/>
                <a:ext cx="0" cy="108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8"/>
              <p:cNvCxnSpPr/>
              <p:nvPr userDrawn="1"/>
            </p:nvCxnSpPr>
            <p:spPr>
              <a:xfrm>
                <a:off x="8460432" y="4921008"/>
                <a:ext cx="0" cy="108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gr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4659982"/>
              <a:ext cx="522586" cy="369026"/>
            </a:xfrm>
            <a:prstGeom prst="rect">
              <a:avLst/>
            </a:prstGeom>
          </p:spPr>
        </p:pic>
      </p:grpSp>
      <p:sp>
        <p:nvSpPr>
          <p:cNvPr id="11" name="TextovéPole 10"/>
          <p:cNvSpPr txBox="1"/>
          <p:nvPr userDrawn="1"/>
        </p:nvSpPr>
        <p:spPr>
          <a:xfrm>
            <a:off x="7164288" y="4803998"/>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Tree>
    <p:extLst>
      <p:ext uri="{BB962C8B-B14F-4D97-AF65-F5344CB8AC3E}">
        <p14:creationId xmlns:p14="http://schemas.microsoft.com/office/powerpoint/2010/main" val="410263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89928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9"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hyperlink" Target="mailto:petra.lanska@nku.cz" TargetMode="External"/><Relationship Id="rId4" Type="http://schemas.openxmlformats.org/officeDocument/2006/relationships/hyperlink" Target="mailto:eva.pelantova@nku.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eurosai.org/handle404?exporturi=/export/sites/eurosai/.content/documents/strategic-plan/SG2-2017-2024/EUROSAI-Secondment-Programme-ToR_approve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hyperlink" Target="https://www.eurosai.org/EUROSAI_Subsidi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a:extLst>
              <a:ext uri="{FF2B5EF4-FFF2-40B4-BE49-F238E27FC236}">
                <a16:creationId xmlns:a16="http://schemas.microsoft.com/office/drawing/2014/main" id="{C67CA26F-BE6B-99AE-0120-4E8CF6BCC99F}"/>
              </a:ext>
            </a:extLst>
          </p:cNvPr>
          <p:cNvPicPr/>
          <p:nvPr/>
        </p:nvPicPr>
        <p:blipFill rotWithShape="1">
          <a:blip r:embed="rId2" cstate="print">
            <a:extLst>
              <a:ext uri="{28A0092B-C50C-407E-A947-70E740481C1C}">
                <a14:useLocalDpi xmlns:a14="http://schemas.microsoft.com/office/drawing/2010/main" val="0"/>
              </a:ext>
            </a:extLst>
          </a:blip>
          <a:srcRect t="17128" b="18671"/>
          <a:stretch/>
        </p:blipFill>
        <p:spPr>
          <a:xfrm>
            <a:off x="-22288" y="0"/>
            <a:ext cx="7543165" cy="5143499"/>
          </a:xfrm>
          <a:prstGeom prst="rect">
            <a:avLst/>
          </a:prstGeom>
        </p:spPr>
      </p:pic>
      <p:pic>
        <p:nvPicPr>
          <p:cNvPr id="4" name="Imagen 14">
            <a:extLst>
              <a:ext uri="{FF2B5EF4-FFF2-40B4-BE49-F238E27FC236}">
                <a16:creationId xmlns:a16="http://schemas.microsoft.com/office/drawing/2014/main" id="{12992BFE-E89C-CCFD-0AC7-2D4D4977B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274" y="116631"/>
            <a:ext cx="2743206" cy="1014986"/>
          </a:xfrm>
          <a:prstGeom prst="rect">
            <a:avLst/>
          </a:prstGeom>
        </p:spPr>
      </p:pic>
      <p:sp>
        <p:nvSpPr>
          <p:cNvPr id="5" name="TextovéPole 4">
            <a:extLst>
              <a:ext uri="{FF2B5EF4-FFF2-40B4-BE49-F238E27FC236}">
                <a16:creationId xmlns:a16="http://schemas.microsoft.com/office/drawing/2014/main" id="{E7479B8A-BC16-B33D-BEF1-28693244B2A7}"/>
              </a:ext>
            </a:extLst>
          </p:cNvPr>
          <p:cNvSpPr txBox="1"/>
          <p:nvPr/>
        </p:nvSpPr>
        <p:spPr>
          <a:xfrm>
            <a:off x="3347864" y="1563638"/>
            <a:ext cx="7272842" cy="1200329"/>
          </a:xfrm>
          <a:prstGeom prst="rect">
            <a:avLst/>
          </a:prstGeom>
          <a:noFill/>
        </p:spPr>
        <p:txBody>
          <a:bodyPr wrap="square" rtlCol="0">
            <a:spAutoFit/>
          </a:bodyPr>
          <a:lstStyle/>
          <a:p>
            <a:r>
              <a:rPr lang="cs-CZ" sz="3600" b="1" dirty="0">
                <a:solidFill>
                  <a:schemeClr val="tx2"/>
                </a:solidFill>
              </a:rPr>
              <a:t>EUROSAI </a:t>
            </a:r>
          </a:p>
          <a:p>
            <a:r>
              <a:rPr lang="cs-CZ" sz="3600" b="1" dirty="0" err="1">
                <a:solidFill>
                  <a:schemeClr val="tx2"/>
                </a:solidFill>
              </a:rPr>
              <a:t>Secondments</a:t>
            </a:r>
            <a:r>
              <a:rPr lang="cs-CZ" sz="3600" b="1" dirty="0">
                <a:solidFill>
                  <a:schemeClr val="tx2"/>
                </a:solidFill>
              </a:rPr>
              <a:t> </a:t>
            </a:r>
            <a:r>
              <a:rPr lang="cs-CZ" sz="3600" b="1" dirty="0" err="1">
                <a:solidFill>
                  <a:schemeClr val="tx2"/>
                </a:solidFill>
              </a:rPr>
              <a:t>Programme</a:t>
            </a:r>
            <a:endParaRPr lang="cs-CZ" b="1" dirty="0">
              <a:solidFill>
                <a:schemeClr val="tx2"/>
              </a:solidFill>
            </a:endParaRPr>
          </a:p>
        </p:txBody>
      </p:sp>
    </p:spTree>
    <p:extLst>
      <p:ext uri="{BB962C8B-B14F-4D97-AF65-F5344CB8AC3E}">
        <p14:creationId xmlns:p14="http://schemas.microsoft.com/office/powerpoint/2010/main" val="22073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4" name="TextovéPole 3">
            <a:extLst>
              <a:ext uri="{FF2B5EF4-FFF2-40B4-BE49-F238E27FC236}">
                <a16:creationId xmlns:a16="http://schemas.microsoft.com/office/drawing/2014/main" id="{CE43B558-1C12-4CF6-A855-42F1F3459811}"/>
              </a:ext>
            </a:extLst>
          </p:cNvPr>
          <p:cNvSpPr txBox="1"/>
          <p:nvPr/>
        </p:nvSpPr>
        <p:spPr>
          <a:xfrm>
            <a:off x="1043609" y="-1065195"/>
            <a:ext cx="1368152" cy="523220"/>
          </a:xfrm>
          <a:prstGeom prst="rect">
            <a:avLst/>
          </a:prstGeom>
          <a:noFill/>
          <a:ln>
            <a:noFill/>
          </a:ln>
          <a:scene3d>
            <a:camera prst="perspectiveAbove"/>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1400" dirty="0" err="1">
                <a:solidFill>
                  <a:schemeClr val="bg1">
                    <a:lumMod val="85000"/>
                  </a:schemeClr>
                </a:solidFill>
              </a:rPr>
              <a:t>Financial</a:t>
            </a:r>
            <a:r>
              <a:rPr lang="cs-CZ" sz="1400" dirty="0">
                <a:solidFill>
                  <a:schemeClr val="bg1">
                    <a:lumMod val="85000"/>
                  </a:schemeClr>
                </a:solidFill>
              </a:rPr>
              <a:t> </a:t>
            </a:r>
            <a:r>
              <a:rPr lang="cs-CZ" sz="1400" dirty="0" err="1">
                <a:solidFill>
                  <a:schemeClr val="bg1">
                    <a:lumMod val="85000"/>
                  </a:schemeClr>
                </a:solidFill>
              </a:rPr>
              <a:t>provisions</a:t>
            </a:r>
            <a:endParaRPr lang="cs-CZ" sz="1400" dirty="0">
              <a:solidFill>
                <a:schemeClr val="bg1">
                  <a:lumMod val="85000"/>
                </a:schemeClr>
              </a:solidFill>
            </a:endParaRPr>
          </a:p>
        </p:txBody>
      </p:sp>
      <p:sp>
        <p:nvSpPr>
          <p:cNvPr id="6" name="TextovéPole 5">
            <a:extLst>
              <a:ext uri="{FF2B5EF4-FFF2-40B4-BE49-F238E27FC236}">
                <a16:creationId xmlns:a16="http://schemas.microsoft.com/office/drawing/2014/main" id="{6D5984AC-4B18-45EC-9AD0-73D6F62C9A34}"/>
              </a:ext>
            </a:extLst>
          </p:cNvPr>
          <p:cNvSpPr txBox="1"/>
          <p:nvPr/>
        </p:nvSpPr>
        <p:spPr>
          <a:xfrm>
            <a:off x="933375" y="324290"/>
            <a:ext cx="1584177"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lumMod val="85000"/>
                  </a:schemeClr>
                </a:solidFill>
              </a:rPr>
              <a:t>Secondment</a:t>
            </a:r>
            <a:r>
              <a:rPr lang="cs-CZ" sz="1400" dirty="0">
                <a:solidFill>
                  <a:schemeClr val="bg1">
                    <a:lumMod val="85000"/>
                  </a:schemeClr>
                </a:solidFill>
              </a:rPr>
              <a:t> </a:t>
            </a:r>
            <a:r>
              <a:rPr lang="cs-CZ" sz="1400" dirty="0" err="1">
                <a:solidFill>
                  <a:schemeClr val="bg1">
                    <a:lumMod val="85000"/>
                  </a:schemeClr>
                </a:solidFill>
              </a:rPr>
              <a:t>placements</a:t>
            </a:r>
            <a:r>
              <a:rPr lang="cs-CZ" sz="1400" dirty="0">
                <a:solidFill>
                  <a:schemeClr val="bg1">
                    <a:lumMod val="85000"/>
                  </a:schemeClr>
                </a:solidFill>
              </a:rPr>
              <a:t> at SAI Czech Republic</a:t>
            </a:r>
            <a:endParaRPr lang="cs-CZ" sz="1100" dirty="0">
              <a:solidFill>
                <a:schemeClr val="bg1">
                  <a:lumMod val="85000"/>
                </a:schemeClr>
              </a:solidFill>
            </a:endParaRPr>
          </a:p>
        </p:txBody>
      </p:sp>
      <p:sp>
        <p:nvSpPr>
          <p:cNvPr id="8" name="TextovéPole 7">
            <a:extLst>
              <a:ext uri="{FF2B5EF4-FFF2-40B4-BE49-F238E27FC236}">
                <a16:creationId xmlns:a16="http://schemas.microsoft.com/office/drawing/2014/main" id="{0F99CF8A-61DC-4DFE-8BA9-1D8BCE679D25}"/>
              </a:ext>
            </a:extLst>
          </p:cNvPr>
          <p:cNvSpPr txBox="1"/>
          <p:nvPr/>
        </p:nvSpPr>
        <p:spPr>
          <a:xfrm>
            <a:off x="1043607" y="1995686"/>
            <a:ext cx="1368152" cy="523220"/>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a:solidFill>
                  <a:schemeClr val="bg1"/>
                </a:solidFill>
              </a:rPr>
              <a:t>Pilot </a:t>
            </a:r>
            <a:r>
              <a:rPr lang="cs-CZ" sz="1400" dirty="0" err="1">
                <a:solidFill>
                  <a:schemeClr val="bg1"/>
                </a:solidFill>
              </a:rPr>
              <a:t>Secondment</a:t>
            </a:r>
            <a:endParaRPr lang="cs-CZ" sz="1400" dirty="0">
              <a:solidFill>
                <a:schemeClr val="bg1"/>
              </a:solidFill>
            </a:endParaRPr>
          </a:p>
        </p:txBody>
      </p:sp>
      <p:sp>
        <p:nvSpPr>
          <p:cNvPr id="22" name="TextovéPole 21">
            <a:extLst>
              <a:ext uri="{FF2B5EF4-FFF2-40B4-BE49-F238E27FC236}">
                <a16:creationId xmlns:a16="http://schemas.microsoft.com/office/drawing/2014/main" id="{5FBF094D-2179-4B54-BD1B-8EBDBAD07FC3}"/>
              </a:ext>
            </a:extLst>
          </p:cNvPr>
          <p:cNvSpPr txBox="1"/>
          <p:nvPr/>
        </p:nvSpPr>
        <p:spPr>
          <a:xfrm>
            <a:off x="2723085" y="1557239"/>
            <a:ext cx="5256584" cy="1228011"/>
          </a:xfrm>
          <a:prstGeom prst="rect">
            <a:avLst/>
          </a:prstGeom>
          <a:noFill/>
        </p:spPr>
        <p:txBody>
          <a:bodyPr wrap="square" rtlCol="0">
            <a:spAutoFit/>
          </a:bodyPr>
          <a:lstStyle/>
          <a:p>
            <a:pPr marL="285750" indent="-285750" algn="just">
              <a:buFont typeface="Wingdings" panose="05000000000000000000" pitchFamily="2" charset="2"/>
              <a:buChar char="ü"/>
            </a:pPr>
            <a:r>
              <a:rPr lang="cs-CZ" dirty="0"/>
              <a:t>2 </a:t>
            </a:r>
            <a:r>
              <a:rPr lang="cs-CZ" dirty="0" err="1"/>
              <a:t>staff</a:t>
            </a:r>
            <a:r>
              <a:rPr lang="cs-CZ" dirty="0"/>
              <a:t> </a:t>
            </a:r>
            <a:r>
              <a:rPr lang="cs-CZ" dirty="0" err="1"/>
              <a:t>members</a:t>
            </a:r>
            <a:r>
              <a:rPr lang="cs-CZ" dirty="0"/>
              <a:t> of SAI Czech Republic </a:t>
            </a:r>
            <a:r>
              <a:rPr lang="cs-CZ" dirty="0" err="1"/>
              <a:t>were</a:t>
            </a:r>
            <a:r>
              <a:rPr lang="cs-CZ" dirty="0"/>
              <a:t> </a:t>
            </a:r>
            <a:r>
              <a:rPr lang="cs-CZ" dirty="0" err="1"/>
              <a:t>hosted</a:t>
            </a:r>
            <a:r>
              <a:rPr lang="cs-CZ" dirty="0"/>
              <a:t> by SAI </a:t>
            </a:r>
            <a:r>
              <a:rPr lang="cs-CZ" dirty="0" err="1"/>
              <a:t>Netherlands</a:t>
            </a:r>
            <a:r>
              <a:rPr lang="cs-CZ" dirty="0"/>
              <a:t> in </a:t>
            </a:r>
            <a:r>
              <a:rPr lang="cs-CZ" dirty="0" err="1"/>
              <a:t>September</a:t>
            </a:r>
            <a:r>
              <a:rPr lang="cs-CZ" dirty="0"/>
              <a:t> 2023 (Design Studio)</a:t>
            </a:r>
          </a:p>
          <a:p>
            <a:pPr marL="342900" indent="-342900" algn="just">
              <a:buFont typeface="Wingdings" panose="05000000000000000000" pitchFamily="2" charset="2"/>
              <a:buChar char="ü"/>
            </a:pPr>
            <a:endParaRPr lang="cs-CZ" dirty="0"/>
          </a:p>
        </p:txBody>
      </p:sp>
      <p:sp>
        <p:nvSpPr>
          <p:cNvPr id="13" name="TextovéPole 12">
            <a:extLst>
              <a:ext uri="{FF2B5EF4-FFF2-40B4-BE49-F238E27FC236}">
                <a16:creationId xmlns:a16="http://schemas.microsoft.com/office/drawing/2014/main" id="{D20C1816-9F0E-4813-8E7D-2997180F7BC8}"/>
              </a:ext>
            </a:extLst>
          </p:cNvPr>
          <p:cNvSpPr txBox="1"/>
          <p:nvPr/>
        </p:nvSpPr>
        <p:spPr>
          <a:xfrm>
            <a:off x="1041387" y="3617985"/>
            <a:ext cx="1368152" cy="738664"/>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err="1">
                <a:solidFill>
                  <a:schemeClr val="bg1">
                    <a:lumMod val="75000"/>
                  </a:schemeClr>
                </a:solidFill>
              </a:rPr>
              <a:t>Hints</a:t>
            </a:r>
            <a:r>
              <a:rPr lang="cs-CZ" sz="1400" dirty="0">
                <a:solidFill>
                  <a:schemeClr val="bg1">
                    <a:lumMod val="75000"/>
                  </a:schemeClr>
                </a:solidFill>
              </a:rPr>
              <a:t> </a:t>
            </a:r>
            <a:r>
              <a:rPr lang="cs-CZ" sz="1400" dirty="0" err="1">
                <a:solidFill>
                  <a:schemeClr val="bg1">
                    <a:lumMod val="75000"/>
                  </a:schemeClr>
                </a:solidFill>
              </a:rPr>
              <a:t>for</a:t>
            </a:r>
            <a:r>
              <a:rPr lang="cs-CZ" sz="1400" dirty="0">
                <a:solidFill>
                  <a:schemeClr val="bg1">
                    <a:lumMod val="75000"/>
                  </a:schemeClr>
                </a:solidFill>
              </a:rPr>
              <a:t> </a:t>
            </a:r>
            <a:r>
              <a:rPr lang="cs-CZ" sz="1400" dirty="0" err="1">
                <a:solidFill>
                  <a:schemeClr val="bg1">
                    <a:lumMod val="75000"/>
                  </a:schemeClr>
                </a:solidFill>
              </a:rPr>
              <a:t>successful</a:t>
            </a:r>
            <a:r>
              <a:rPr lang="cs-CZ" sz="1400" dirty="0">
                <a:solidFill>
                  <a:schemeClr val="bg1">
                    <a:lumMod val="75000"/>
                  </a:schemeClr>
                </a:solidFill>
              </a:rPr>
              <a:t> </a:t>
            </a:r>
            <a:r>
              <a:rPr lang="cs-CZ" sz="1400" dirty="0" err="1">
                <a:solidFill>
                  <a:schemeClr val="bg1">
                    <a:lumMod val="75000"/>
                  </a:schemeClr>
                </a:solidFill>
              </a:rPr>
              <a:t>secondment</a:t>
            </a:r>
            <a:endParaRPr lang="cs-CZ" sz="1400" dirty="0">
              <a:solidFill>
                <a:schemeClr val="bg1">
                  <a:lumMod val="75000"/>
                </a:schemeClr>
              </a:solidFill>
            </a:endParaRPr>
          </a:p>
        </p:txBody>
      </p:sp>
      <p:pic>
        <p:nvPicPr>
          <p:cNvPr id="10" name="Obrázek 9">
            <a:extLst>
              <a:ext uri="{FF2B5EF4-FFF2-40B4-BE49-F238E27FC236}">
                <a16:creationId xmlns:a16="http://schemas.microsoft.com/office/drawing/2014/main" id="{FD4F1E8C-4DFF-4E5D-80DC-B0EE9F14B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819" y="3080726"/>
            <a:ext cx="1835734" cy="858409"/>
          </a:xfrm>
          <a:prstGeom prst="rect">
            <a:avLst/>
          </a:prstGeom>
        </p:spPr>
      </p:pic>
      <p:pic>
        <p:nvPicPr>
          <p:cNvPr id="54" name="Obrázek 53">
            <a:extLst>
              <a:ext uri="{FF2B5EF4-FFF2-40B4-BE49-F238E27FC236}">
                <a16:creationId xmlns:a16="http://schemas.microsoft.com/office/drawing/2014/main" id="{CA7C5374-D3A1-4786-A09A-441115E00F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644" y="3195195"/>
            <a:ext cx="2232895" cy="600692"/>
          </a:xfrm>
          <a:prstGeom prst="rect">
            <a:avLst/>
          </a:prstGeom>
        </p:spPr>
      </p:pic>
      <p:grpSp>
        <p:nvGrpSpPr>
          <p:cNvPr id="91" name="Skupina 90">
            <a:extLst>
              <a:ext uri="{FF2B5EF4-FFF2-40B4-BE49-F238E27FC236}">
                <a16:creationId xmlns:a16="http://schemas.microsoft.com/office/drawing/2014/main" id="{12D7BEA7-C961-4885-893C-B34A104DAF48}"/>
              </a:ext>
            </a:extLst>
          </p:cNvPr>
          <p:cNvGrpSpPr/>
          <p:nvPr/>
        </p:nvGrpSpPr>
        <p:grpSpPr>
          <a:xfrm>
            <a:off x="5959259" y="5863145"/>
            <a:ext cx="3410230" cy="1596402"/>
            <a:chOff x="6509487" y="1147054"/>
            <a:chExt cx="3151650" cy="1317922"/>
          </a:xfrm>
        </p:grpSpPr>
        <p:grpSp>
          <p:nvGrpSpPr>
            <p:cNvPr id="92" name="Skupina 91">
              <a:extLst>
                <a:ext uri="{FF2B5EF4-FFF2-40B4-BE49-F238E27FC236}">
                  <a16:creationId xmlns:a16="http://schemas.microsoft.com/office/drawing/2014/main" id="{0911151C-0CDA-40F1-AACD-2A4923F46396}"/>
                </a:ext>
              </a:extLst>
            </p:cNvPr>
            <p:cNvGrpSpPr/>
            <p:nvPr/>
          </p:nvGrpSpPr>
          <p:grpSpPr>
            <a:xfrm>
              <a:off x="6509487" y="1147054"/>
              <a:ext cx="3151650" cy="1317922"/>
              <a:chOff x="5918077" y="1243281"/>
              <a:chExt cx="3151650" cy="1317922"/>
            </a:xfrm>
          </p:grpSpPr>
          <p:pic>
            <p:nvPicPr>
              <p:cNvPr id="94" name="Obrázek 93">
                <a:extLst>
                  <a:ext uri="{FF2B5EF4-FFF2-40B4-BE49-F238E27FC236}">
                    <a16:creationId xmlns:a16="http://schemas.microsoft.com/office/drawing/2014/main" id="{B0B6340A-7671-4416-B760-64F6566F824B}"/>
                  </a:ext>
                </a:extLst>
              </p:cNvPr>
              <p:cNvPicPr>
                <a:picLocks noChangeAspect="1"/>
              </p:cNvPicPr>
              <p:nvPr/>
            </p:nvPicPr>
            <p:blipFill rotWithShape="1">
              <a:blip r:embed="rId6">
                <a:extLst>
                  <a:ext uri="{28A0092B-C50C-407E-A947-70E740481C1C}">
                    <a14:useLocalDpi xmlns:a14="http://schemas.microsoft.com/office/drawing/2010/main" val="0"/>
                  </a:ext>
                </a:extLst>
              </a:blip>
              <a:srcRect l="7293" t="6500" r="6292" b="67876"/>
              <a:stretch/>
            </p:blipFill>
            <p:spPr>
              <a:xfrm>
                <a:off x="5918077" y="1243281"/>
                <a:ext cx="3151650" cy="1317922"/>
              </a:xfrm>
              <a:prstGeom prst="rect">
                <a:avLst/>
              </a:prstGeom>
            </p:spPr>
          </p:pic>
          <p:sp>
            <p:nvSpPr>
              <p:cNvPr id="95" name="Obdélník 94">
                <a:extLst>
                  <a:ext uri="{FF2B5EF4-FFF2-40B4-BE49-F238E27FC236}">
                    <a16:creationId xmlns:a16="http://schemas.microsoft.com/office/drawing/2014/main" id="{B81B16C9-B72E-43D7-8597-6EF2D4740A39}"/>
                  </a:ext>
                </a:extLst>
              </p:cNvPr>
              <p:cNvSpPr/>
              <p:nvPr/>
            </p:nvSpPr>
            <p:spPr>
              <a:xfrm>
                <a:off x="6012160" y="1347614"/>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Obdélník 95">
                <a:extLst>
                  <a:ext uri="{FF2B5EF4-FFF2-40B4-BE49-F238E27FC236}">
                    <a16:creationId xmlns:a16="http://schemas.microsoft.com/office/drawing/2014/main" id="{8752410A-AE56-42B3-8C48-6DAA3A17E552}"/>
                  </a:ext>
                </a:extLst>
              </p:cNvPr>
              <p:cNvSpPr/>
              <p:nvPr/>
            </p:nvSpPr>
            <p:spPr>
              <a:xfrm>
                <a:off x="6012160" y="1431884"/>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Obdélník 96">
                <a:extLst>
                  <a:ext uri="{FF2B5EF4-FFF2-40B4-BE49-F238E27FC236}">
                    <a16:creationId xmlns:a16="http://schemas.microsoft.com/office/drawing/2014/main" id="{3AF2CBB7-12C3-4389-979C-709D0E31946D}"/>
                  </a:ext>
                </a:extLst>
              </p:cNvPr>
              <p:cNvSpPr/>
              <p:nvPr/>
            </p:nvSpPr>
            <p:spPr>
              <a:xfrm>
                <a:off x="6012160" y="1511249"/>
                <a:ext cx="2735679"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8" name="Obdélník 97">
                <a:extLst>
                  <a:ext uri="{FF2B5EF4-FFF2-40B4-BE49-F238E27FC236}">
                    <a16:creationId xmlns:a16="http://schemas.microsoft.com/office/drawing/2014/main" id="{F90E7842-85EA-42AE-8345-78343D528AB1}"/>
                  </a:ext>
                </a:extLst>
              </p:cNvPr>
              <p:cNvSpPr/>
              <p:nvPr/>
            </p:nvSpPr>
            <p:spPr>
              <a:xfrm>
                <a:off x="6012160" y="1657533"/>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Obdélník 98">
                <a:extLst>
                  <a:ext uri="{FF2B5EF4-FFF2-40B4-BE49-F238E27FC236}">
                    <a16:creationId xmlns:a16="http://schemas.microsoft.com/office/drawing/2014/main" id="{575363C0-AD6C-4F3C-8669-54180599E4B4}"/>
                  </a:ext>
                </a:extLst>
              </p:cNvPr>
              <p:cNvSpPr/>
              <p:nvPr/>
            </p:nvSpPr>
            <p:spPr>
              <a:xfrm>
                <a:off x="6012160" y="1741803"/>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Obdélník 99">
                <a:extLst>
                  <a:ext uri="{FF2B5EF4-FFF2-40B4-BE49-F238E27FC236}">
                    <a16:creationId xmlns:a16="http://schemas.microsoft.com/office/drawing/2014/main" id="{26F02A40-7F52-4374-A72E-4A1FA5BB5F15}"/>
                  </a:ext>
                </a:extLst>
              </p:cNvPr>
              <p:cNvSpPr/>
              <p:nvPr/>
            </p:nvSpPr>
            <p:spPr>
              <a:xfrm>
                <a:off x="6012160" y="1819259"/>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1" name="Obdélník 100">
                <a:extLst>
                  <a:ext uri="{FF2B5EF4-FFF2-40B4-BE49-F238E27FC236}">
                    <a16:creationId xmlns:a16="http://schemas.microsoft.com/office/drawing/2014/main" id="{9C0856FF-4955-493C-A1EC-12D96457B100}"/>
                  </a:ext>
                </a:extLst>
              </p:cNvPr>
              <p:cNvSpPr/>
              <p:nvPr/>
            </p:nvSpPr>
            <p:spPr>
              <a:xfrm>
                <a:off x="6012160" y="2207348"/>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 name="Obdélník 101">
                <a:extLst>
                  <a:ext uri="{FF2B5EF4-FFF2-40B4-BE49-F238E27FC236}">
                    <a16:creationId xmlns:a16="http://schemas.microsoft.com/office/drawing/2014/main" id="{F73D0988-13C2-4538-BE24-D0FB1DDFE6A3}"/>
                  </a:ext>
                </a:extLst>
              </p:cNvPr>
              <p:cNvSpPr/>
              <p:nvPr/>
            </p:nvSpPr>
            <p:spPr>
              <a:xfrm>
                <a:off x="6012160" y="2320782"/>
                <a:ext cx="108012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3" name="Obdélník 92">
              <a:extLst>
                <a:ext uri="{FF2B5EF4-FFF2-40B4-BE49-F238E27FC236}">
                  <a16:creationId xmlns:a16="http://schemas.microsoft.com/office/drawing/2014/main" id="{48DA75C3-7F93-4A4A-AD6E-6FF6C53D560D}"/>
                </a:ext>
              </a:extLst>
            </p:cNvPr>
            <p:cNvSpPr/>
            <p:nvPr/>
          </p:nvSpPr>
          <p:spPr>
            <a:xfrm>
              <a:off x="6603570" y="1807302"/>
              <a:ext cx="1152128"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52" name="TextovéPole 51">
            <a:extLst>
              <a:ext uri="{FF2B5EF4-FFF2-40B4-BE49-F238E27FC236}">
                <a16:creationId xmlns:a16="http://schemas.microsoft.com/office/drawing/2014/main" id="{E32307A4-FA02-4D63-9D4A-B061E440501C}"/>
              </a:ext>
            </a:extLst>
          </p:cNvPr>
          <p:cNvSpPr txBox="1"/>
          <p:nvPr/>
        </p:nvSpPr>
        <p:spPr>
          <a:xfrm>
            <a:off x="2771800" y="-5085315"/>
            <a:ext cx="5328593" cy="4524315"/>
          </a:xfrm>
          <a:prstGeom prst="rect">
            <a:avLst/>
          </a:prstGeom>
          <a:noFill/>
        </p:spPr>
        <p:txBody>
          <a:bodyPr wrap="square" rtlCol="0">
            <a:spAutoFit/>
          </a:bodyPr>
          <a:lstStyle/>
          <a:p>
            <a:pPr marL="285750" indent="-285750" algn="just">
              <a:buFont typeface="Wingdings" panose="05000000000000000000" pitchFamily="2" charset="2"/>
              <a:buChar char="ü"/>
            </a:pPr>
            <a:r>
              <a:rPr lang="en-GB" dirty="0"/>
              <a:t>1 placement at Audit Quality Management Unit.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Analyses and Audit System Administration Unit.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Social Affairs, the Environment, Education, Culture, and Healthcare Audit Department.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Performance Audit Department (secondment focused on digitalisation of public administration, eGovernment, vendor lock-in, legacy information systems, ICT).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the International Relations Department.</a:t>
            </a:r>
          </a:p>
        </p:txBody>
      </p:sp>
      <p:grpSp>
        <p:nvGrpSpPr>
          <p:cNvPr id="53" name="Skupina 52">
            <a:extLst>
              <a:ext uri="{FF2B5EF4-FFF2-40B4-BE49-F238E27FC236}">
                <a16:creationId xmlns:a16="http://schemas.microsoft.com/office/drawing/2014/main" id="{95CE0562-B222-48B4-9E51-691DE88B7492}"/>
              </a:ext>
            </a:extLst>
          </p:cNvPr>
          <p:cNvGrpSpPr/>
          <p:nvPr/>
        </p:nvGrpSpPr>
        <p:grpSpPr>
          <a:xfrm>
            <a:off x="3691094" y="5143500"/>
            <a:ext cx="3410230" cy="5127347"/>
            <a:chOff x="2337529" y="-16153"/>
            <a:chExt cx="3593638" cy="5143500"/>
          </a:xfrm>
        </p:grpSpPr>
        <p:grpSp>
          <p:nvGrpSpPr>
            <p:cNvPr id="55" name="Skupina 54">
              <a:extLst>
                <a:ext uri="{FF2B5EF4-FFF2-40B4-BE49-F238E27FC236}">
                  <a16:creationId xmlns:a16="http://schemas.microsoft.com/office/drawing/2014/main" id="{93A99E4D-F7FA-493A-BE10-280F81D436F5}"/>
                </a:ext>
              </a:extLst>
            </p:cNvPr>
            <p:cNvGrpSpPr/>
            <p:nvPr/>
          </p:nvGrpSpPr>
          <p:grpSpPr>
            <a:xfrm>
              <a:off x="2337529" y="-16153"/>
              <a:ext cx="3593638" cy="5143500"/>
              <a:chOff x="2337529" y="-16153"/>
              <a:chExt cx="3593638" cy="5143500"/>
            </a:xfrm>
          </p:grpSpPr>
          <p:pic>
            <p:nvPicPr>
              <p:cNvPr id="59" name="Obrázek 58">
                <a:extLst>
                  <a:ext uri="{FF2B5EF4-FFF2-40B4-BE49-F238E27FC236}">
                    <a16:creationId xmlns:a16="http://schemas.microsoft.com/office/drawing/2014/main" id="{B3B070CB-4A50-484F-9FB4-312F2138D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7529" y="-16153"/>
                <a:ext cx="3593638" cy="5143500"/>
              </a:xfrm>
              <a:prstGeom prst="rect">
                <a:avLst/>
              </a:prstGeom>
            </p:spPr>
          </p:pic>
          <p:sp>
            <p:nvSpPr>
              <p:cNvPr id="60" name="Obdélník 59">
                <a:extLst>
                  <a:ext uri="{FF2B5EF4-FFF2-40B4-BE49-F238E27FC236}">
                    <a16:creationId xmlns:a16="http://schemas.microsoft.com/office/drawing/2014/main" id="{2C2E90A3-6D3B-4CDE-AA00-961106893583}"/>
                  </a:ext>
                </a:extLst>
              </p:cNvPr>
              <p:cNvSpPr/>
              <p:nvPr/>
            </p:nvSpPr>
            <p:spPr>
              <a:xfrm>
                <a:off x="3935325" y="1160141"/>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Obdélník 60">
                <a:extLst>
                  <a:ext uri="{FF2B5EF4-FFF2-40B4-BE49-F238E27FC236}">
                    <a16:creationId xmlns:a16="http://schemas.microsoft.com/office/drawing/2014/main" id="{078E4EFC-2671-4E91-BB16-5B40AAE8B549}"/>
                  </a:ext>
                </a:extLst>
              </p:cNvPr>
              <p:cNvSpPr/>
              <p:nvPr/>
            </p:nvSpPr>
            <p:spPr>
              <a:xfrm>
                <a:off x="3923928" y="1512079"/>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Obdélník 61">
                <a:extLst>
                  <a:ext uri="{FF2B5EF4-FFF2-40B4-BE49-F238E27FC236}">
                    <a16:creationId xmlns:a16="http://schemas.microsoft.com/office/drawing/2014/main" id="{C21B25E2-4DD0-44F9-9C04-579666EC65B4}"/>
                  </a:ext>
                </a:extLst>
              </p:cNvPr>
              <p:cNvSpPr/>
              <p:nvPr/>
            </p:nvSpPr>
            <p:spPr>
              <a:xfrm>
                <a:off x="3923928" y="1685963"/>
                <a:ext cx="80743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Obdélník 62">
                <a:extLst>
                  <a:ext uri="{FF2B5EF4-FFF2-40B4-BE49-F238E27FC236}">
                    <a16:creationId xmlns:a16="http://schemas.microsoft.com/office/drawing/2014/main" id="{C4F91252-40CB-489E-8C73-A5A0596EF4DB}"/>
                  </a:ext>
                </a:extLst>
              </p:cNvPr>
              <p:cNvSpPr/>
              <p:nvPr/>
            </p:nvSpPr>
            <p:spPr>
              <a:xfrm>
                <a:off x="2675880" y="439953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Obdélník 63">
                <a:extLst>
                  <a:ext uri="{FF2B5EF4-FFF2-40B4-BE49-F238E27FC236}">
                    <a16:creationId xmlns:a16="http://schemas.microsoft.com/office/drawing/2014/main" id="{0B3EF1DC-A5AF-4668-BFBD-23E059BD8BAB}"/>
                  </a:ext>
                </a:extLst>
              </p:cNvPr>
              <p:cNvSpPr/>
              <p:nvPr/>
            </p:nvSpPr>
            <p:spPr>
              <a:xfrm>
                <a:off x="2675880" y="448380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Obdélník 64">
                <a:extLst>
                  <a:ext uri="{FF2B5EF4-FFF2-40B4-BE49-F238E27FC236}">
                    <a16:creationId xmlns:a16="http://schemas.microsoft.com/office/drawing/2014/main" id="{C3EBC722-0EF2-40AE-8EBB-9D85D36369B4}"/>
                  </a:ext>
                </a:extLst>
              </p:cNvPr>
              <p:cNvSpPr/>
              <p:nvPr/>
            </p:nvSpPr>
            <p:spPr>
              <a:xfrm>
                <a:off x="2684264" y="4562744"/>
                <a:ext cx="136815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Obdélník 65">
                <a:extLst>
                  <a:ext uri="{FF2B5EF4-FFF2-40B4-BE49-F238E27FC236}">
                    <a16:creationId xmlns:a16="http://schemas.microsoft.com/office/drawing/2014/main" id="{16662419-C981-4CA8-AE3F-E7511F351E37}"/>
                  </a:ext>
                </a:extLst>
              </p:cNvPr>
              <p:cNvSpPr/>
              <p:nvPr/>
            </p:nvSpPr>
            <p:spPr>
              <a:xfrm>
                <a:off x="3976573" y="3592772"/>
                <a:ext cx="131328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Obdélník 66">
                <a:extLst>
                  <a:ext uri="{FF2B5EF4-FFF2-40B4-BE49-F238E27FC236}">
                    <a16:creationId xmlns:a16="http://schemas.microsoft.com/office/drawing/2014/main" id="{9BF60166-923F-4FC2-A9F9-6C5672C53BE3}"/>
                  </a:ext>
                </a:extLst>
              </p:cNvPr>
              <p:cNvSpPr/>
              <p:nvPr/>
            </p:nvSpPr>
            <p:spPr>
              <a:xfrm>
                <a:off x="3703460" y="3709120"/>
                <a:ext cx="62418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56" name="Obdélník 55">
              <a:extLst>
                <a:ext uri="{FF2B5EF4-FFF2-40B4-BE49-F238E27FC236}">
                  <a16:creationId xmlns:a16="http://schemas.microsoft.com/office/drawing/2014/main" id="{CF10D283-3321-4FAB-86A8-DDAB0B787C4A}"/>
                </a:ext>
              </a:extLst>
            </p:cNvPr>
            <p:cNvSpPr/>
            <p:nvPr/>
          </p:nvSpPr>
          <p:spPr>
            <a:xfrm>
              <a:off x="2968461" y="4083918"/>
              <a:ext cx="2486998"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Obdélník 56">
              <a:extLst>
                <a:ext uri="{FF2B5EF4-FFF2-40B4-BE49-F238E27FC236}">
                  <a16:creationId xmlns:a16="http://schemas.microsoft.com/office/drawing/2014/main" id="{7ABCBC62-1679-4D7B-8010-269B7D507794}"/>
                </a:ext>
              </a:extLst>
            </p:cNvPr>
            <p:cNvSpPr/>
            <p:nvPr/>
          </p:nvSpPr>
          <p:spPr>
            <a:xfrm>
              <a:off x="2691826" y="4168188"/>
              <a:ext cx="252824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bdélník 57">
              <a:extLst>
                <a:ext uri="{FF2B5EF4-FFF2-40B4-BE49-F238E27FC236}">
                  <a16:creationId xmlns:a16="http://schemas.microsoft.com/office/drawing/2014/main" id="{4BCD0549-CE2C-42FD-84D5-FDEE55845DFA}"/>
                </a:ext>
              </a:extLst>
            </p:cNvPr>
            <p:cNvSpPr/>
            <p:nvPr/>
          </p:nvSpPr>
          <p:spPr>
            <a:xfrm>
              <a:off x="2691826" y="4247131"/>
              <a:ext cx="267226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26009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Obrázek 31">
            <a:extLst>
              <a:ext uri="{FF2B5EF4-FFF2-40B4-BE49-F238E27FC236}">
                <a16:creationId xmlns:a16="http://schemas.microsoft.com/office/drawing/2014/main" id="{B421C71F-58AD-4082-92F5-7513E4874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080726"/>
            <a:ext cx="1835734" cy="858409"/>
          </a:xfrm>
          <a:prstGeom prst="rect">
            <a:avLst/>
          </a:prstGeom>
        </p:spPr>
      </p:pic>
      <p:pic>
        <p:nvPicPr>
          <p:cNvPr id="33" name="Obrázek 32">
            <a:extLst>
              <a:ext uri="{FF2B5EF4-FFF2-40B4-BE49-F238E27FC236}">
                <a16:creationId xmlns:a16="http://schemas.microsoft.com/office/drawing/2014/main" id="{74F35EDF-56CC-461B-8DEE-5B2734988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011" y="3195195"/>
            <a:ext cx="2232895" cy="600692"/>
          </a:xfrm>
          <a:prstGeom prst="rect">
            <a:avLst/>
          </a:prstGeom>
        </p:spPr>
      </p:pic>
      <p:grpSp>
        <p:nvGrpSpPr>
          <p:cNvPr id="45" name="Skupina 44">
            <a:extLst>
              <a:ext uri="{FF2B5EF4-FFF2-40B4-BE49-F238E27FC236}">
                <a16:creationId xmlns:a16="http://schemas.microsoft.com/office/drawing/2014/main" id="{03F78C2D-1804-4954-8749-B6EE6C1E5628}"/>
              </a:ext>
            </a:extLst>
          </p:cNvPr>
          <p:cNvGrpSpPr/>
          <p:nvPr/>
        </p:nvGrpSpPr>
        <p:grpSpPr>
          <a:xfrm>
            <a:off x="3691094" y="-44768"/>
            <a:ext cx="3410230" cy="5127347"/>
            <a:chOff x="2337529" y="-16153"/>
            <a:chExt cx="3593638" cy="5143500"/>
          </a:xfrm>
        </p:grpSpPr>
        <p:grpSp>
          <p:nvGrpSpPr>
            <p:cNvPr id="43" name="Skupina 42">
              <a:extLst>
                <a:ext uri="{FF2B5EF4-FFF2-40B4-BE49-F238E27FC236}">
                  <a16:creationId xmlns:a16="http://schemas.microsoft.com/office/drawing/2014/main" id="{E4994C19-270B-4D1A-B5F6-B40EAE33041E}"/>
                </a:ext>
              </a:extLst>
            </p:cNvPr>
            <p:cNvGrpSpPr/>
            <p:nvPr/>
          </p:nvGrpSpPr>
          <p:grpSpPr>
            <a:xfrm>
              <a:off x="2337529" y="-16153"/>
              <a:ext cx="3593638" cy="5143500"/>
              <a:chOff x="2337529" y="-16153"/>
              <a:chExt cx="3593638" cy="5143500"/>
            </a:xfrm>
          </p:grpSpPr>
          <p:pic>
            <p:nvPicPr>
              <p:cNvPr id="9" name="Obrázek 8">
                <a:extLst>
                  <a:ext uri="{FF2B5EF4-FFF2-40B4-BE49-F238E27FC236}">
                    <a16:creationId xmlns:a16="http://schemas.microsoft.com/office/drawing/2014/main" id="{54290179-450B-4D96-A575-CDA1FE917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529" y="-16153"/>
                <a:ext cx="3593638" cy="5143500"/>
              </a:xfrm>
              <a:prstGeom prst="rect">
                <a:avLst/>
              </a:prstGeom>
            </p:spPr>
          </p:pic>
          <p:sp>
            <p:nvSpPr>
              <p:cNvPr id="17" name="Obdélník 16">
                <a:extLst>
                  <a:ext uri="{FF2B5EF4-FFF2-40B4-BE49-F238E27FC236}">
                    <a16:creationId xmlns:a16="http://schemas.microsoft.com/office/drawing/2014/main" id="{CB44C861-0901-4695-B0CD-290344518204}"/>
                  </a:ext>
                </a:extLst>
              </p:cNvPr>
              <p:cNvSpPr/>
              <p:nvPr/>
            </p:nvSpPr>
            <p:spPr>
              <a:xfrm>
                <a:off x="3935325" y="1160141"/>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29D6F0F3-2953-4008-A780-21D45F9B36D6}"/>
                  </a:ext>
                </a:extLst>
              </p:cNvPr>
              <p:cNvSpPr/>
              <p:nvPr/>
            </p:nvSpPr>
            <p:spPr>
              <a:xfrm>
                <a:off x="3923928" y="1512079"/>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BC6ABF27-22F3-4522-906A-804823E3E604}"/>
                  </a:ext>
                </a:extLst>
              </p:cNvPr>
              <p:cNvSpPr/>
              <p:nvPr/>
            </p:nvSpPr>
            <p:spPr>
              <a:xfrm>
                <a:off x="3923928" y="1685963"/>
                <a:ext cx="80743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a:extLst>
                  <a:ext uri="{FF2B5EF4-FFF2-40B4-BE49-F238E27FC236}">
                    <a16:creationId xmlns:a16="http://schemas.microsoft.com/office/drawing/2014/main" id="{91DF6947-AB24-4224-A6A5-DFBB24EAD24C}"/>
                  </a:ext>
                </a:extLst>
              </p:cNvPr>
              <p:cNvSpPr/>
              <p:nvPr/>
            </p:nvSpPr>
            <p:spPr>
              <a:xfrm>
                <a:off x="2675880" y="439953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a:extLst>
                  <a:ext uri="{FF2B5EF4-FFF2-40B4-BE49-F238E27FC236}">
                    <a16:creationId xmlns:a16="http://schemas.microsoft.com/office/drawing/2014/main" id="{D2D22880-3815-451C-BFAF-1659137C47B7}"/>
                  </a:ext>
                </a:extLst>
              </p:cNvPr>
              <p:cNvSpPr/>
              <p:nvPr/>
            </p:nvSpPr>
            <p:spPr>
              <a:xfrm>
                <a:off x="2675880" y="448380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a:extLst>
                  <a:ext uri="{FF2B5EF4-FFF2-40B4-BE49-F238E27FC236}">
                    <a16:creationId xmlns:a16="http://schemas.microsoft.com/office/drawing/2014/main" id="{F7D4DEBA-B4CF-42A1-A920-F28139D600EA}"/>
                  </a:ext>
                </a:extLst>
              </p:cNvPr>
              <p:cNvSpPr/>
              <p:nvPr/>
            </p:nvSpPr>
            <p:spPr>
              <a:xfrm>
                <a:off x="2684264" y="4562744"/>
                <a:ext cx="136815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Obdélník 40">
                <a:extLst>
                  <a:ext uri="{FF2B5EF4-FFF2-40B4-BE49-F238E27FC236}">
                    <a16:creationId xmlns:a16="http://schemas.microsoft.com/office/drawing/2014/main" id="{6BA077F3-41C2-4A9E-9DB6-E08C0CB501B8}"/>
                  </a:ext>
                </a:extLst>
              </p:cNvPr>
              <p:cNvSpPr/>
              <p:nvPr/>
            </p:nvSpPr>
            <p:spPr>
              <a:xfrm>
                <a:off x="3976573" y="3592772"/>
                <a:ext cx="131328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Obdélník 41">
                <a:extLst>
                  <a:ext uri="{FF2B5EF4-FFF2-40B4-BE49-F238E27FC236}">
                    <a16:creationId xmlns:a16="http://schemas.microsoft.com/office/drawing/2014/main" id="{4E46C811-8FC8-43D7-93D9-BCD2EEBAA9B2}"/>
                  </a:ext>
                </a:extLst>
              </p:cNvPr>
              <p:cNvSpPr/>
              <p:nvPr/>
            </p:nvSpPr>
            <p:spPr>
              <a:xfrm>
                <a:off x="3703460" y="3709120"/>
                <a:ext cx="62418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6" name="Obdélník 25">
              <a:extLst>
                <a:ext uri="{FF2B5EF4-FFF2-40B4-BE49-F238E27FC236}">
                  <a16:creationId xmlns:a16="http://schemas.microsoft.com/office/drawing/2014/main" id="{078D1EA6-2BA0-4702-AF79-04649E60A481}"/>
                </a:ext>
              </a:extLst>
            </p:cNvPr>
            <p:cNvSpPr/>
            <p:nvPr/>
          </p:nvSpPr>
          <p:spPr>
            <a:xfrm>
              <a:off x="2968461" y="4083918"/>
              <a:ext cx="2486998"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C5973DC7-1BCB-4B51-AB9C-1585E24B2ECD}"/>
                </a:ext>
              </a:extLst>
            </p:cNvPr>
            <p:cNvSpPr/>
            <p:nvPr/>
          </p:nvSpPr>
          <p:spPr>
            <a:xfrm>
              <a:off x="2691826" y="4168188"/>
              <a:ext cx="252824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bdélník 27">
              <a:extLst>
                <a:ext uri="{FF2B5EF4-FFF2-40B4-BE49-F238E27FC236}">
                  <a16:creationId xmlns:a16="http://schemas.microsoft.com/office/drawing/2014/main" id="{77132C72-E825-49F0-99E6-4205609F6452}"/>
                </a:ext>
              </a:extLst>
            </p:cNvPr>
            <p:cNvSpPr/>
            <p:nvPr/>
          </p:nvSpPr>
          <p:spPr>
            <a:xfrm>
              <a:off x="2691826" y="4247131"/>
              <a:ext cx="267226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5" name="6 Imagen">
            <a:extLst>
              <a:ext uri="{FF2B5EF4-FFF2-40B4-BE49-F238E27FC236}">
                <a16:creationId xmlns:a16="http://schemas.microsoft.com/office/drawing/2014/main" id="{25B1D555-D04F-9A72-8411-CE9F90ADAA00}"/>
              </a:ext>
            </a:extLst>
          </p:cNvPr>
          <p:cNvPicPr/>
          <p:nvPr/>
        </p:nvPicPr>
        <p:blipFill rotWithShape="1">
          <a:blip r:embed="rId5"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6" name="TextovéPole 5">
            <a:extLst>
              <a:ext uri="{FF2B5EF4-FFF2-40B4-BE49-F238E27FC236}">
                <a16:creationId xmlns:a16="http://schemas.microsoft.com/office/drawing/2014/main" id="{6D5984AC-4B18-45EC-9AD0-73D6F62C9A34}"/>
              </a:ext>
            </a:extLst>
          </p:cNvPr>
          <p:cNvSpPr txBox="1"/>
          <p:nvPr/>
        </p:nvSpPr>
        <p:spPr>
          <a:xfrm>
            <a:off x="933375" y="324290"/>
            <a:ext cx="1584177"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lumMod val="85000"/>
                  </a:schemeClr>
                </a:solidFill>
              </a:rPr>
              <a:t>Secondment</a:t>
            </a:r>
            <a:r>
              <a:rPr lang="cs-CZ" sz="1400" dirty="0">
                <a:solidFill>
                  <a:schemeClr val="bg1">
                    <a:lumMod val="85000"/>
                  </a:schemeClr>
                </a:solidFill>
              </a:rPr>
              <a:t> </a:t>
            </a:r>
            <a:r>
              <a:rPr lang="cs-CZ" sz="1400" dirty="0" err="1">
                <a:solidFill>
                  <a:schemeClr val="bg1">
                    <a:lumMod val="85000"/>
                  </a:schemeClr>
                </a:solidFill>
              </a:rPr>
              <a:t>placements</a:t>
            </a:r>
            <a:r>
              <a:rPr lang="cs-CZ" sz="1400" dirty="0">
                <a:solidFill>
                  <a:schemeClr val="bg1">
                    <a:lumMod val="85000"/>
                  </a:schemeClr>
                </a:solidFill>
              </a:rPr>
              <a:t> at SAI Czech Republic</a:t>
            </a:r>
            <a:endParaRPr lang="cs-CZ" sz="1100" dirty="0">
              <a:solidFill>
                <a:schemeClr val="bg1">
                  <a:lumMod val="85000"/>
                </a:schemeClr>
              </a:solidFill>
            </a:endParaRPr>
          </a:p>
        </p:txBody>
      </p:sp>
      <p:sp>
        <p:nvSpPr>
          <p:cNvPr id="8" name="TextovéPole 7">
            <a:extLst>
              <a:ext uri="{FF2B5EF4-FFF2-40B4-BE49-F238E27FC236}">
                <a16:creationId xmlns:a16="http://schemas.microsoft.com/office/drawing/2014/main" id="{0F99CF8A-61DC-4DFE-8BA9-1D8BCE679D25}"/>
              </a:ext>
            </a:extLst>
          </p:cNvPr>
          <p:cNvSpPr txBox="1"/>
          <p:nvPr/>
        </p:nvSpPr>
        <p:spPr>
          <a:xfrm>
            <a:off x="1043607" y="1995686"/>
            <a:ext cx="1368152" cy="523220"/>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a:solidFill>
                  <a:schemeClr val="bg1"/>
                </a:solidFill>
              </a:rPr>
              <a:t>Pilot </a:t>
            </a:r>
            <a:r>
              <a:rPr lang="cs-CZ" sz="1400" dirty="0" err="1">
                <a:solidFill>
                  <a:schemeClr val="bg1"/>
                </a:solidFill>
              </a:rPr>
              <a:t>Secondment</a:t>
            </a:r>
            <a:endParaRPr lang="cs-CZ" sz="1400" dirty="0">
              <a:solidFill>
                <a:schemeClr val="bg1"/>
              </a:solidFill>
            </a:endParaRPr>
          </a:p>
        </p:txBody>
      </p:sp>
      <p:sp>
        <p:nvSpPr>
          <p:cNvPr id="22" name="TextovéPole 21">
            <a:extLst>
              <a:ext uri="{FF2B5EF4-FFF2-40B4-BE49-F238E27FC236}">
                <a16:creationId xmlns:a16="http://schemas.microsoft.com/office/drawing/2014/main" id="{5FBF094D-2179-4B54-BD1B-8EBDBAD07FC3}"/>
              </a:ext>
            </a:extLst>
          </p:cNvPr>
          <p:cNvSpPr txBox="1"/>
          <p:nvPr/>
        </p:nvSpPr>
        <p:spPr>
          <a:xfrm>
            <a:off x="2592824" y="-1155981"/>
            <a:ext cx="5256584" cy="1228011"/>
          </a:xfrm>
          <a:prstGeom prst="rect">
            <a:avLst/>
          </a:prstGeom>
          <a:noFill/>
        </p:spPr>
        <p:txBody>
          <a:bodyPr wrap="square" rtlCol="0">
            <a:spAutoFit/>
          </a:bodyPr>
          <a:lstStyle/>
          <a:p>
            <a:pPr marL="285750" indent="-285750" algn="just">
              <a:buFont typeface="Wingdings" panose="05000000000000000000" pitchFamily="2" charset="2"/>
              <a:buChar char="ü"/>
            </a:pPr>
            <a:r>
              <a:rPr lang="cs-CZ" dirty="0"/>
              <a:t>2 </a:t>
            </a:r>
            <a:r>
              <a:rPr lang="cs-CZ" dirty="0" err="1"/>
              <a:t>staff</a:t>
            </a:r>
            <a:r>
              <a:rPr lang="cs-CZ" dirty="0"/>
              <a:t> </a:t>
            </a:r>
            <a:r>
              <a:rPr lang="cs-CZ" dirty="0" err="1"/>
              <a:t>members</a:t>
            </a:r>
            <a:r>
              <a:rPr lang="cs-CZ" dirty="0"/>
              <a:t> of SAI Czech Republic </a:t>
            </a:r>
            <a:r>
              <a:rPr lang="cs-CZ" dirty="0" err="1"/>
              <a:t>were</a:t>
            </a:r>
            <a:r>
              <a:rPr lang="cs-CZ" dirty="0"/>
              <a:t> </a:t>
            </a:r>
            <a:r>
              <a:rPr lang="cs-CZ" dirty="0" err="1"/>
              <a:t>hosted</a:t>
            </a:r>
            <a:r>
              <a:rPr lang="cs-CZ" dirty="0"/>
              <a:t> by SAI </a:t>
            </a:r>
            <a:r>
              <a:rPr lang="cs-CZ" dirty="0" err="1"/>
              <a:t>Netherlands</a:t>
            </a:r>
            <a:r>
              <a:rPr lang="cs-CZ" dirty="0"/>
              <a:t> in </a:t>
            </a:r>
            <a:r>
              <a:rPr lang="cs-CZ" dirty="0" err="1"/>
              <a:t>September</a:t>
            </a:r>
            <a:r>
              <a:rPr lang="cs-CZ" dirty="0"/>
              <a:t> 2023 (Design Studio)</a:t>
            </a:r>
          </a:p>
          <a:p>
            <a:pPr marL="342900" indent="-342900" algn="just">
              <a:buFont typeface="Wingdings" panose="05000000000000000000" pitchFamily="2" charset="2"/>
              <a:buChar char="ü"/>
            </a:pPr>
            <a:endParaRPr lang="cs-CZ" dirty="0"/>
          </a:p>
        </p:txBody>
      </p:sp>
      <p:sp>
        <p:nvSpPr>
          <p:cNvPr id="13" name="TextovéPole 12">
            <a:extLst>
              <a:ext uri="{FF2B5EF4-FFF2-40B4-BE49-F238E27FC236}">
                <a16:creationId xmlns:a16="http://schemas.microsoft.com/office/drawing/2014/main" id="{D20C1816-9F0E-4813-8E7D-2997180F7BC8}"/>
              </a:ext>
            </a:extLst>
          </p:cNvPr>
          <p:cNvSpPr txBox="1"/>
          <p:nvPr/>
        </p:nvSpPr>
        <p:spPr>
          <a:xfrm>
            <a:off x="1041387" y="3617985"/>
            <a:ext cx="1368152" cy="738664"/>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err="1">
                <a:solidFill>
                  <a:schemeClr val="bg1">
                    <a:lumMod val="75000"/>
                  </a:schemeClr>
                </a:solidFill>
              </a:rPr>
              <a:t>Hints</a:t>
            </a:r>
            <a:r>
              <a:rPr lang="cs-CZ" sz="1400" dirty="0">
                <a:solidFill>
                  <a:schemeClr val="bg1">
                    <a:lumMod val="75000"/>
                  </a:schemeClr>
                </a:solidFill>
              </a:rPr>
              <a:t> </a:t>
            </a:r>
            <a:r>
              <a:rPr lang="cs-CZ" sz="1400" dirty="0" err="1">
                <a:solidFill>
                  <a:schemeClr val="bg1">
                    <a:lumMod val="75000"/>
                  </a:schemeClr>
                </a:solidFill>
              </a:rPr>
              <a:t>for</a:t>
            </a:r>
            <a:r>
              <a:rPr lang="cs-CZ" sz="1400" dirty="0">
                <a:solidFill>
                  <a:schemeClr val="bg1">
                    <a:lumMod val="75000"/>
                  </a:schemeClr>
                </a:solidFill>
              </a:rPr>
              <a:t> </a:t>
            </a:r>
            <a:r>
              <a:rPr lang="cs-CZ" sz="1400" dirty="0" err="1">
                <a:solidFill>
                  <a:schemeClr val="bg1">
                    <a:lumMod val="75000"/>
                  </a:schemeClr>
                </a:solidFill>
              </a:rPr>
              <a:t>successful</a:t>
            </a:r>
            <a:r>
              <a:rPr lang="cs-CZ" sz="1400" dirty="0">
                <a:solidFill>
                  <a:schemeClr val="bg1">
                    <a:lumMod val="75000"/>
                  </a:schemeClr>
                </a:solidFill>
              </a:rPr>
              <a:t> </a:t>
            </a:r>
            <a:r>
              <a:rPr lang="cs-CZ" sz="1400" dirty="0" err="1">
                <a:solidFill>
                  <a:schemeClr val="bg1">
                    <a:lumMod val="75000"/>
                  </a:schemeClr>
                </a:solidFill>
              </a:rPr>
              <a:t>secondment</a:t>
            </a:r>
            <a:endParaRPr lang="cs-CZ" sz="1400" dirty="0">
              <a:solidFill>
                <a:schemeClr val="bg1">
                  <a:lumMod val="75000"/>
                </a:schemeClr>
              </a:solidFill>
            </a:endParaRPr>
          </a:p>
        </p:txBody>
      </p:sp>
      <p:sp>
        <p:nvSpPr>
          <p:cNvPr id="19" name="TextovéPole 18">
            <a:extLst>
              <a:ext uri="{FF2B5EF4-FFF2-40B4-BE49-F238E27FC236}">
                <a16:creationId xmlns:a16="http://schemas.microsoft.com/office/drawing/2014/main" id="{3258D192-0E51-40CA-94F4-11296A6A7F01}"/>
              </a:ext>
            </a:extLst>
          </p:cNvPr>
          <p:cNvSpPr txBox="1"/>
          <p:nvPr/>
        </p:nvSpPr>
        <p:spPr>
          <a:xfrm>
            <a:off x="1041387" y="5211617"/>
            <a:ext cx="1368152" cy="738664"/>
          </a:xfrm>
          <a:prstGeom prst="rect">
            <a:avLst/>
          </a:prstGeom>
          <a:noFill/>
          <a:scene3d>
            <a:camera prst="perspectiveAbove"/>
            <a:lightRig rig="threePt" dir="t"/>
          </a:scene3d>
        </p:spPr>
        <p:txBody>
          <a:bodyPr wrap="square" rtlCol="0">
            <a:spAutoFit/>
          </a:bodyPr>
          <a:lstStyle/>
          <a:p>
            <a:pPr algn="ctr"/>
            <a:r>
              <a:rPr lang="cs-CZ" sz="1400" dirty="0" err="1">
                <a:solidFill>
                  <a:schemeClr val="bg1">
                    <a:lumMod val="75000"/>
                  </a:schemeClr>
                </a:solidFill>
              </a:rPr>
              <a:t>Please</a:t>
            </a:r>
            <a:r>
              <a:rPr lang="cs-CZ" sz="1400" dirty="0">
                <a:solidFill>
                  <a:schemeClr val="bg1">
                    <a:lumMod val="75000"/>
                  </a:schemeClr>
                </a:solidFill>
              </a:rPr>
              <a:t> </a:t>
            </a:r>
            <a:r>
              <a:rPr lang="cs-CZ" sz="1400" dirty="0" err="1">
                <a:solidFill>
                  <a:schemeClr val="bg1">
                    <a:lumMod val="75000"/>
                  </a:schemeClr>
                </a:solidFill>
              </a:rPr>
              <a:t>share</a:t>
            </a:r>
            <a:r>
              <a:rPr lang="cs-CZ" sz="1400" dirty="0">
                <a:solidFill>
                  <a:schemeClr val="bg1">
                    <a:lumMod val="75000"/>
                  </a:schemeClr>
                </a:solidFill>
              </a:rPr>
              <a:t> </a:t>
            </a:r>
            <a:r>
              <a:rPr lang="cs-CZ" sz="1400" dirty="0" err="1">
                <a:solidFill>
                  <a:schemeClr val="bg1">
                    <a:lumMod val="75000"/>
                  </a:schemeClr>
                </a:solidFill>
              </a:rPr>
              <a:t>this</a:t>
            </a:r>
            <a:r>
              <a:rPr lang="cs-CZ" sz="1400" dirty="0">
                <a:solidFill>
                  <a:schemeClr val="bg1">
                    <a:lumMod val="75000"/>
                  </a:schemeClr>
                </a:solidFill>
              </a:rPr>
              <a:t> </a:t>
            </a:r>
            <a:r>
              <a:rPr lang="cs-CZ" sz="1400" dirty="0" err="1">
                <a:solidFill>
                  <a:schemeClr val="bg1">
                    <a:lumMod val="75000"/>
                  </a:schemeClr>
                </a:solidFill>
              </a:rPr>
              <a:t>information</a:t>
            </a:r>
            <a:r>
              <a:rPr lang="cs-CZ" sz="1400" dirty="0">
                <a:solidFill>
                  <a:schemeClr val="bg1">
                    <a:lumMod val="75000"/>
                  </a:schemeClr>
                </a:solidFill>
              </a:rPr>
              <a:t>!</a:t>
            </a:r>
          </a:p>
        </p:txBody>
      </p:sp>
      <p:sp>
        <p:nvSpPr>
          <p:cNvPr id="34" name="TextovéPole 33">
            <a:extLst>
              <a:ext uri="{FF2B5EF4-FFF2-40B4-BE49-F238E27FC236}">
                <a16:creationId xmlns:a16="http://schemas.microsoft.com/office/drawing/2014/main" id="{DBAEDD3E-4142-47FD-BF37-210A322ECB45}"/>
              </a:ext>
            </a:extLst>
          </p:cNvPr>
          <p:cNvSpPr txBox="1"/>
          <p:nvPr/>
        </p:nvSpPr>
        <p:spPr>
          <a:xfrm>
            <a:off x="2697703" y="5413755"/>
            <a:ext cx="4898633" cy="4801314"/>
          </a:xfrm>
          <a:prstGeom prst="rect">
            <a:avLst/>
          </a:prstGeom>
          <a:noFill/>
        </p:spPr>
        <p:txBody>
          <a:bodyPr wrap="square" rtlCol="0">
            <a:spAutoFit/>
          </a:bodyPr>
          <a:lstStyle/>
          <a:p>
            <a:pPr marL="342900" indent="-342900" algn="just">
              <a:buFont typeface="Wingdings" panose="05000000000000000000" pitchFamily="2" charset="2"/>
              <a:buChar char="ü"/>
            </a:pPr>
            <a:r>
              <a:rPr lang="en-US" dirty="0"/>
              <a:t>Set goals and objectives for your professional secondment</a:t>
            </a:r>
            <a:r>
              <a:rPr lang="cs-CZ" dirty="0"/>
              <a:t>.</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err="1"/>
              <a:t>Reach</a:t>
            </a:r>
            <a:r>
              <a:rPr lang="cs-CZ" dirty="0"/>
              <a:t> </a:t>
            </a:r>
            <a:r>
              <a:rPr lang="cs-CZ" dirty="0" err="1"/>
              <a:t>out</a:t>
            </a:r>
            <a:r>
              <a:rPr lang="cs-CZ" dirty="0"/>
              <a:t> to </a:t>
            </a:r>
            <a:r>
              <a:rPr lang="cs-CZ" dirty="0" err="1"/>
              <a:t>the</a:t>
            </a:r>
            <a:r>
              <a:rPr lang="en-US" dirty="0"/>
              <a:t> colleagues</a:t>
            </a:r>
            <a:r>
              <a:rPr lang="cs-CZ" dirty="0"/>
              <a:t> in </a:t>
            </a:r>
            <a:r>
              <a:rPr lang="cs-CZ" dirty="0" err="1"/>
              <a:t>hosting</a:t>
            </a:r>
            <a:r>
              <a:rPr lang="cs-CZ" dirty="0"/>
              <a:t> </a:t>
            </a:r>
            <a:r>
              <a:rPr lang="cs-CZ" dirty="0" err="1"/>
              <a:t>SAIs</a:t>
            </a:r>
            <a:r>
              <a:rPr lang="en-US" dirty="0"/>
              <a:t> beforehand.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Gather information about your hosting SAI and the culture of the country before travelling.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Ask questions and ask for feedback.</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Stay in contact with the colleagues in the hosting SAI after the </a:t>
            </a:r>
            <a:r>
              <a:rPr lang="en-US" dirty="0" err="1"/>
              <a:t>secondme</a:t>
            </a:r>
            <a:r>
              <a:rPr lang="cs-CZ" dirty="0"/>
              <a:t>n</a:t>
            </a:r>
            <a:r>
              <a:rPr lang="en-US" dirty="0"/>
              <a:t>t is over. </a:t>
            </a:r>
            <a:endParaRPr lang="cs-CZ" dirty="0"/>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a:t>Make </a:t>
            </a:r>
            <a:r>
              <a:rPr lang="cs-CZ" dirty="0" err="1"/>
              <a:t>sure</a:t>
            </a:r>
            <a:r>
              <a:rPr lang="cs-CZ" dirty="0"/>
              <a:t> </a:t>
            </a:r>
            <a:r>
              <a:rPr lang="cs-CZ" dirty="0" err="1"/>
              <a:t>you</a:t>
            </a:r>
            <a:r>
              <a:rPr lang="cs-CZ" dirty="0"/>
              <a:t> </a:t>
            </a:r>
            <a:r>
              <a:rPr lang="cs-CZ" dirty="0" err="1"/>
              <a:t>share</a:t>
            </a:r>
            <a:r>
              <a:rPr lang="cs-CZ" dirty="0"/>
              <a:t> and use </a:t>
            </a:r>
            <a:r>
              <a:rPr lang="cs-CZ" dirty="0" err="1"/>
              <a:t>the</a:t>
            </a:r>
            <a:r>
              <a:rPr lang="cs-CZ" dirty="0"/>
              <a:t> </a:t>
            </a:r>
            <a:r>
              <a:rPr lang="cs-CZ" dirty="0" err="1"/>
              <a:t>gained</a:t>
            </a:r>
            <a:r>
              <a:rPr lang="cs-CZ" dirty="0"/>
              <a:t> </a:t>
            </a:r>
            <a:r>
              <a:rPr lang="cs-CZ" dirty="0" err="1"/>
              <a:t>experience</a:t>
            </a:r>
            <a:r>
              <a:rPr lang="cs-CZ" dirty="0"/>
              <a:t> </a:t>
            </a:r>
            <a:r>
              <a:rPr lang="cs-CZ" dirty="0" err="1"/>
              <a:t>back</a:t>
            </a:r>
            <a:r>
              <a:rPr lang="cs-CZ" dirty="0"/>
              <a:t> at </a:t>
            </a:r>
            <a:r>
              <a:rPr lang="cs-CZ" dirty="0" err="1"/>
              <a:t>home</a:t>
            </a:r>
            <a:r>
              <a:rPr lang="cs-CZ" dirty="0"/>
              <a:t>. </a:t>
            </a:r>
          </a:p>
          <a:p>
            <a:pPr marL="342900" indent="-342900" algn="just">
              <a:buFont typeface="Wingdings" panose="05000000000000000000" pitchFamily="2" charset="2"/>
              <a:buChar char="ü"/>
            </a:pPr>
            <a:endParaRPr lang="cs-CZ" dirty="0"/>
          </a:p>
        </p:txBody>
      </p:sp>
    </p:spTree>
    <p:extLst>
      <p:ext uri="{BB962C8B-B14F-4D97-AF65-F5344CB8AC3E}">
        <p14:creationId xmlns:p14="http://schemas.microsoft.com/office/powerpoint/2010/main" val="128454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6" name="TextovéPole 5">
            <a:extLst>
              <a:ext uri="{FF2B5EF4-FFF2-40B4-BE49-F238E27FC236}">
                <a16:creationId xmlns:a16="http://schemas.microsoft.com/office/drawing/2014/main" id="{6D5984AC-4B18-45EC-9AD0-73D6F62C9A34}"/>
              </a:ext>
            </a:extLst>
          </p:cNvPr>
          <p:cNvSpPr txBox="1"/>
          <p:nvPr/>
        </p:nvSpPr>
        <p:spPr>
          <a:xfrm>
            <a:off x="979855" y="150260"/>
            <a:ext cx="1431904" cy="523220"/>
          </a:xfrm>
          <a:prstGeom prst="rect">
            <a:avLst/>
          </a:prstGeom>
          <a:noFill/>
          <a:ln>
            <a:noFill/>
          </a:ln>
          <a:scene3d>
            <a:camera prst="perspectiveAbove"/>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a:solidFill>
                  <a:schemeClr val="bg1">
                    <a:lumMod val="85000"/>
                  </a:schemeClr>
                </a:solidFill>
              </a:rPr>
              <a:t>Pilot </a:t>
            </a:r>
            <a:r>
              <a:rPr lang="cs-CZ" sz="1400" dirty="0" err="1">
                <a:solidFill>
                  <a:schemeClr val="bg1">
                    <a:lumMod val="85000"/>
                  </a:schemeClr>
                </a:solidFill>
              </a:rPr>
              <a:t>Secondment</a:t>
            </a:r>
            <a:endParaRPr lang="cs-CZ" sz="1100" dirty="0">
              <a:solidFill>
                <a:schemeClr val="bg1">
                  <a:lumMod val="85000"/>
                </a:schemeClr>
              </a:solidFill>
            </a:endParaRPr>
          </a:p>
        </p:txBody>
      </p:sp>
      <p:sp>
        <p:nvSpPr>
          <p:cNvPr id="8" name="TextovéPole 7">
            <a:extLst>
              <a:ext uri="{FF2B5EF4-FFF2-40B4-BE49-F238E27FC236}">
                <a16:creationId xmlns:a16="http://schemas.microsoft.com/office/drawing/2014/main" id="{0F99CF8A-61DC-4DFE-8BA9-1D8BCE679D25}"/>
              </a:ext>
            </a:extLst>
          </p:cNvPr>
          <p:cNvSpPr txBox="1"/>
          <p:nvPr/>
        </p:nvSpPr>
        <p:spPr>
          <a:xfrm>
            <a:off x="1043607" y="1833086"/>
            <a:ext cx="1368152" cy="738664"/>
          </a:xfrm>
          <a:prstGeom prst="rect">
            <a:avLst/>
          </a:prstGeom>
          <a:noFill/>
          <a:ln>
            <a:noFill/>
          </a:ln>
          <a:scene3d>
            <a:camera prst="perspectiveAbove"/>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err="1">
                <a:solidFill>
                  <a:schemeClr val="bg1"/>
                </a:solidFill>
              </a:rPr>
              <a:t>Hints</a:t>
            </a:r>
            <a:r>
              <a:rPr lang="cs-CZ" sz="1400" dirty="0">
                <a:solidFill>
                  <a:schemeClr val="bg1"/>
                </a:solidFill>
              </a:rPr>
              <a:t> </a:t>
            </a:r>
            <a:r>
              <a:rPr lang="cs-CZ" sz="1400" dirty="0" err="1">
                <a:solidFill>
                  <a:schemeClr val="bg1"/>
                </a:solidFill>
              </a:rPr>
              <a:t>for</a:t>
            </a:r>
            <a:r>
              <a:rPr lang="cs-CZ" sz="1400" dirty="0">
                <a:solidFill>
                  <a:schemeClr val="bg1"/>
                </a:solidFill>
              </a:rPr>
              <a:t> </a:t>
            </a:r>
            <a:r>
              <a:rPr lang="cs-CZ" sz="1400" dirty="0" err="1">
                <a:solidFill>
                  <a:schemeClr val="bg1"/>
                </a:solidFill>
              </a:rPr>
              <a:t>successful</a:t>
            </a:r>
            <a:r>
              <a:rPr lang="cs-CZ" sz="1400" dirty="0">
                <a:solidFill>
                  <a:schemeClr val="bg1"/>
                </a:solidFill>
              </a:rPr>
              <a:t> </a:t>
            </a:r>
            <a:r>
              <a:rPr lang="cs-CZ" sz="1400" dirty="0" err="1">
                <a:solidFill>
                  <a:schemeClr val="bg1"/>
                </a:solidFill>
              </a:rPr>
              <a:t>secondment</a:t>
            </a:r>
            <a:endParaRPr lang="cs-CZ" sz="1400" dirty="0">
              <a:solidFill>
                <a:schemeClr val="bg1"/>
              </a:solidFill>
            </a:endParaRPr>
          </a:p>
        </p:txBody>
      </p:sp>
      <p:sp>
        <p:nvSpPr>
          <p:cNvPr id="7" name="TextovéPole 6">
            <a:extLst>
              <a:ext uri="{FF2B5EF4-FFF2-40B4-BE49-F238E27FC236}">
                <a16:creationId xmlns:a16="http://schemas.microsoft.com/office/drawing/2014/main" id="{9AFBFC81-56EE-4BB7-9FF7-EEA1248F2344}"/>
              </a:ext>
            </a:extLst>
          </p:cNvPr>
          <p:cNvSpPr txBox="1"/>
          <p:nvPr/>
        </p:nvSpPr>
        <p:spPr>
          <a:xfrm>
            <a:off x="2697703" y="519592"/>
            <a:ext cx="4898633" cy="4801314"/>
          </a:xfrm>
          <a:prstGeom prst="rect">
            <a:avLst/>
          </a:prstGeom>
          <a:noFill/>
        </p:spPr>
        <p:txBody>
          <a:bodyPr wrap="square" rtlCol="0">
            <a:spAutoFit/>
          </a:bodyPr>
          <a:lstStyle/>
          <a:p>
            <a:pPr marL="342900" indent="-342900" algn="just">
              <a:buFont typeface="Wingdings" panose="05000000000000000000" pitchFamily="2" charset="2"/>
              <a:buChar char="ü"/>
            </a:pPr>
            <a:r>
              <a:rPr lang="en-US" dirty="0"/>
              <a:t>Set goals and objectives for your professional secondment</a:t>
            </a:r>
            <a:r>
              <a:rPr lang="cs-CZ" dirty="0"/>
              <a:t>.</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err="1"/>
              <a:t>Reach</a:t>
            </a:r>
            <a:r>
              <a:rPr lang="cs-CZ" dirty="0"/>
              <a:t> </a:t>
            </a:r>
            <a:r>
              <a:rPr lang="cs-CZ" dirty="0" err="1"/>
              <a:t>out</a:t>
            </a:r>
            <a:r>
              <a:rPr lang="cs-CZ" dirty="0"/>
              <a:t> to </a:t>
            </a:r>
            <a:r>
              <a:rPr lang="cs-CZ" dirty="0" err="1"/>
              <a:t>the</a:t>
            </a:r>
            <a:r>
              <a:rPr lang="en-US" dirty="0"/>
              <a:t> colleagues</a:t>
            </a:r>
            <a:r>
              <a:rPr lang="cs-CZ" dirty="0"/>
              <a:t> in </a:t>
            </a:r>
            <a:r>
              <a:rPr lang="cs-CZ" dirty="0" err="1"/>
              <a:t>hosting</a:t>
            </a:r>
            <a:r>
              <a:rPr lang="cs-CZ" dirty="0"/>
              <a:t> </a:t>
            </a:r>
            <a:r>
              <a:rPr lang="cs-CZ" dirty="0" err="1"/>
              <a:t>SAIs</a:t>
            </a:r>
            <a:r>
              <a:rPr lang="en-US" dirty="0"/>
              <a:t> beforehand.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Gather information about your hosting SAI and the culture of the country before travelling.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Ask questions and ask for feedback.</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Stay in contact with the colleagues in the hosting SAI after the </a:t>
            </a:r>
            <a:r>
              <a:rPr lang="en-US" dirty="0" err="1"/>
              <a:t>secondme</a:t>
            </a:r>
            <a:r>
              <a:rPr lang="cs-CZ" dirty="0"/>
              <a:t>n</a:t>
            </a:r>
            <a:r>
              <a:rPr lang="en-US" dirty="0"/>
              <a:t>t is over. </a:t>
            </a:r>
            <a:endParaRPr lang="cs-CZ" dirty="0"/>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a:t>Make </a:t>
            </a:r>
            <a:r>
              <a:rPr lang="cs-CZ" dirty="0" err="1"/>
              <a:t>sure</a:t>
            </a:r>
            <a:r>
              <a:rPr lang="cs-CZ" dirty="0"/>
              <a:t> </a:t>
            </a:r>
            <a:r>
              <a:rPr lang="cs-CZ" dirty="0" err="1"/>
              <a:t>you</a:t>
            </a:r>
            <a:r>
              <a:rPr lang="cs-CZ" dirty="0"/>
              <a:t> </a:t>
            </a:r>
            <a:r>
              <a:rPr lang="cs-CZ" dirty="0" err="1"/>
              <a:t>share</a:t>
            </a:r>
            <a:r>
              <a:rPr lang="cs-CZ" dirty="0"/>
              <a:t> and use </a:t>
            </a:r>
            <a:r>
              <a:rPr lang="cs-CZ" dirty="0" err="1"/>
              <a:t>the</a:t>
            </a:r>
            <a:r>
              <a:rPr lang="cs-CZ" dirty="0"/>
              <a:t> </a:t>
            </a:r>
            <a:r>
              <a:rPr lang="cs-CZ" dirty="0" err="1"/>
              <a:t>gained</a:t>
            </a:r>
            <a:r>
              <a:rPr lang="cs-CZ" dirty="0"/>
              <a:t> </a:t>
            </a:r>
            <a:r>
              <a:rPr lang="cs-CZ" dirty="0" err="1"/>
              <a:t>experience</a:t>
            </a:r>
            <a:r>
              <a:rPr lang="cs-CZ" dirty="0"/>
              <a:t> </a:t>
            </a:r>
            <a:r>
              <a:rPr lang="cs-CZ" dirty="0" err="1"/>
              <a:t>back</a:t>
            </a:r>
            <a:r>
              <a:rPr lang="cs-CZ" dirty="0"/>
              <a:t> at </a:t>
            </a:r>
            <a:r>
              <a:rPr lang="cs-CZ" dirty="0" err="1"/>
              <a:t>home</a:t>
            </a:r>
            <a:r>
              <a:rPr lang="cs-CZ" dirty="0"/>
              <a:t>. </a:t>
            </a:r>
          </a:p>
          <a:p>
            <a:pPr marL="342900" indent="-342900" algn="just">
              <a:buFont typeface="Wingdings" panose="05000000000000000000" pitchFamily="2" charset="2"/>
              <a:buChar char="ü"/>
            </a:pPr>
            <a:endParaRPr lang="cs-CZ" dirty="0"/>
          </a:p>
        </p:txBody>
      </p:sp>
      <p:sp>
        <p:nvSpPr>
          <p:cNvPr id="15" name="TextovéPole 14">
            <a:extLst>
              <a:ext uri="{FF2B5EF4-FFF2-40B4-BE49-F238E27FC236}">
                <a16:creationId xmlns:a16="http://schemas.microsoft.com/office/drawing/2014/main" id="{42201A4E-D918-40CA-9676-3AA06783ADC4}"/>
              </a:ext>
            </a:extLst>
          </p:cNvPr>
          <p:cNvSpPr txBox="1"/>
          <p:nvPr/>
        </p:nvSpPr>
        <p:spPr>
          <a:xfrm>
            <a:off x="1043607" y="3625668"/>
            <a:ext cx="1368152" cy="738664"/>
          </a:xfrm>
          <a:prstGeom prst="rect">
            <a:avLst/>
          </a:prstGeom>
          <a:noFill/>
          <a:scene3d>
            <a:camera prst="perspectiveAbove"/>
            <a:lightRig rig="threePt" dir="t"/>
          </a:scene3d>
        </p:spPr>
        <p:txBody>
          <a:bodyPr wrap="square" rtlCol="0">
            <a:spAutoFit/>
          </a:bodyPr>
          <a:lstStyle/>
          <a:p>
            <a:pPr algn="ctr"/>
            <a:r>
              <a:rPr lang="cs-CZ" sz="1400" dirty="0" err="1">
                <a:solidFill>
                  <a:schemeClr val="bg1">
                    <a:lumMod val="75000"/>
                  </a:schemeClr>
                </a:solidFill>
              </a:rPr>
              <a:t>Please</a:t>
            </a:r>
            <a:r>
              <a:rPr lang="cs-CZ" sz="1400" dirty="0">
                <a:solidFill>
                  <a:schemeClr val="bg1">
                    <a:lumMod val="75000"/>
                  </a:schemeClr>
                </a:solidFill>
              </a:rPr>
              <a:t> </a:t>
            </a:r>
            <a:r>
              <a:rPr lang="cs-CZ" sz="1400" dirty="0" err="1">
                <a:solidFill>
                  <a:schemeClr val="bg1">
                    <a:lumMod val="75000"/>
                  </a:schemeClr>
                </a:solidFill>
              </a:rPr>
              <a:t>share</a:t>
            </a:r>
            <a:r>
              <a:rPr lang="cs-CZ" sz="1400" dirty="0">
                <a:solidFill>
                  <a:schemeClr val="bg1">
                    <a:lumMod val="75000"/>
                  </a:schemeClr>
                </a:solidFill>
              </a:rPr>
              <a:t> </a:t>
            </a:r>
            <a:r>
              <a:rPr lang="cs-CZ" sz="1400" dirty="0" err="1">
                <a:solidFill>
                  <a:schemeClr val="bg1">
                    <a:lumMod val="75000"/>
                  </a:schemeClr>
                </a:solidFill>
              </a:rPr>
              <a:t>this</a:t>
            </a:r>
            <a:r>
              <a:rPr lang="cs-CZ" sz="1400" dirty="0">
                <a:solidFill>
                  <a:schemeClr val="bg1">
                    <a:lumMod val="75000"/>
                  </a:schemeClr>
                </a:solidFill>
              </a:rPr>
              <a:t> </a:t>
            </a:r>
            <a:r>
              <a:rPr lang="cs-CZ" sz="1400" dirty="0" err="1">
                <a:solidFill>
                  <a:schemeClr val="bg1">
                    <a:lumMod val="75000"/>
                  </a:schemeClr>
                </a:solidFill>
              </a:rPr>
              <a:t>information</a:t>
            </a:r>
            <a:r>
              <a:rPr lang="cs-CZ" sz="1400" dirty="0">
                <a:solidFill>
                  <a:schemeClr val="bg1">
                    <a:lumMod val="75000"/>
                  </a:schemeClr>
                </a:solidFill>
              </a:rPr>
              <a:t>!</a:t>
            </a:r>
          </a:p>
        </p:txBody>
      </p:sp>
      <p:sp>
        <p:nvSpPr>
          <p:cNvPr id="13" name="TextovéPole 12">
            <a:extLst>
              <a:ext uri="{FF2B5EF4-FFF2-40B4-BE49-F238E27FC236}">
                <a16:creationId xmlns:a16="http://schemas.microsoft.com/office/drawing/2014/main" id="{DBB588D2-B751-4CCC-8EC1-B767F4F6BB9E}"/>
              </a:ext>
            </a:extLst>
          </p:cNvPr>
          <p:cNvSpPr txBox="1"/>
          <p:nvPr/>
        </p:nvSpPr>
        <p:spPr>
          <a:xfrm>
            <a:off x="891334" y="-1649129"/>
            <a:ext cx="1584177"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solidFill>
              </a:rPr>
              <a:t>Secondment</a:t>
            </a:r>
            <a:r>
              <a:rPr lang="cs-CZ" sz="1400" dirty="0">
                <a:solidFill>
                  <a:schemeClr val="bg1"/>
                </a:solidFill>
              </a:rPr>
              <a:t> </a:t>
            </a:r>
            <a:r>
              <a:rPr lang="cs-CZ" sz="1400" dirty="0" err="1">
                <a:solidFill>
                  <a:schemeClr val="bg1"/>
                </a:solidFill>
              </a:rPr>
              <a:t>placements</a:t>
            </a:r>
            <a:r>
              <a:rPr lang="cs-CZ" sz="1400" dirty="0">
                <a:solidFill>
                  <a:schemeClr val="bg1"/>
                </a:solidFill>
              </a:rPr>
              <a:t> at SAI Czech Republic</a:t>
            </a:r>
            <a:endParaRPr lang="cs-CZ" sz="1100" dirty="0">
              <a:solidFill>
                <a:schemeClr val="bg1"/>
              </a:solidFill>
            </a:endParaRPr>
          </a:p>
        </p:txBody>
      </p:sp>
      <p:grpSp>
        <p:nvGrpSpPr>
          <p:cNvPr id="14" name="Skupina 13">
            <a:extLst>
              <a:ext uri="{FF2B5EF4-FFF2-40B4-BE49-F238E27FC236}">
                <a16:creationId xmlns:a16="http://schemas.microsoft.com/office/drawing/2014/main" id="{796C83A8-6C62-49C1-BD9D-6CAE761FAA20}"/>
              </a:ext>
            </a:extLst>
          </p:cNvPr>
          <p:cNvGrpSpPr/>
          <p:nvPr/>
        </p:nvGrpSpPr>
        <p:grpSpPr>
          <a:xfrm>
            <a:off x="3691094" y="-5127347"/>
            <a:ext cx="3410230" cy="5127347"/>
            <a:chOff x="2337529" y="-16153"/>
            <a:chExt cx="3593638" cy="5143500"/>
          </a:xfrm>
        </p:grpSpPr>
        <p:grpSp>
          <p:nvGrpSpPr>
            <p:cNvPr id="16" name="Skupina 15">
              <a:extLst>
                <a:ext uri="{FF2B5EF4-FFF2-40B4-BE49-F238E27FC236}">
                  <a16:creationId xmlns:a16="http://schemas.microsoft.com/office/drawing/2014/main" id="{09AC0243-EA57-494E-AD6C-BB93504640A4}"/>
                </a:ext>
              </a:extLst>
            </p:cNvPr>
            <p:cNvGrpSpPr/>
            <p:nvPr/>
          </p:nvGrpSpPr>
          <p:grpSpPr>
            <a:xfrm>
              <a:off x="2337529" y="-16153"/>
              <a:ext cx="3593638" cy="5143500"/>
              <a:chOff x="2337529" y="-16153"/>
              <a:chExt cx="3593638" cy="5143500"/>
            </a:xfrm>
          </p:grpSpPr>
          <p:pic>
            <p:nvPicPr>
              <p:cNvPr id="20" name="Obrázek 19">
                <a:extLst>
                  <a:ext uri="{FF2B5EF4-FFF2-40B4-BE49-F238E27FC236}">
                    <a16:creationId xmlns:a16="http://schemas.microsoft.com/office/drawing/2014/main" id="{9380C9B5-7110-4A2D-808C-169EEE83B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529" y="-16153"/>
                <a:ext cx="3593638" cy="5143500"/>
              </a:xfrm>
              <a:prstGeom prst="rect">
                <a:avLst/>
              </a:prstGeom>
            </p:spPr>
          </p:pic>
          <p:sp>
            <p:nvSpPr>
              <p:cNvPr id="21" name="Obdélník 20">
                <a:extLst>
                  <a:ext uri="{FF2B5EF4-FFF2-40B4-BE49-F238E27FC236}">
                    <a16:creationId xmlns:a16="http://schemas.microsoft.com/office/drawing/2014/main" id="{B71FE54D-0EAE-4551-ACE1-3E4174605BD2}"/>
                  </a:ext>
                </a:extLst>
              </p:cNvPr>
              <p:cNvSpPr/>
              <p:nvPr/>
            </p:nvSpPr>
            <p:spPr>
              <a:xfrm>
                <a:off x="3935325" y="1160141"/>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95E8C391-D63C-471A-91FD-AE2A511B121D}"/>
                  </a:ext>
                </a:extLst>
              </p:cNvPr>
              <p:cNvSpPr/>
              <p:nvPr/>
            </p:nvSpPr>
            <p:spPr>
              <a:xfrm>
                <a:off x="3923928" y="1512079"/>
                <a:ext cx="576064"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60AD082-EE6B-4301-BF5C-2557482CA54D}"/>
                  </a:ext>
                </a:extLst>
              </p:cNvPr>
              <p:cNvSpPr/>
              <p:nvPr/>
            </p:nvSpPr>
            <p:spPr>
              <a:xfrm>
                <a:off x="3923928" y="1685963"/>
                <a:ext cx="80743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308C0786-6D6E-4879-99C6-4FE74272D8B2}"/>
                  </a:ext>
                </a:extLst>
              </p:cNvPr>
              <p:cNvSpPr/>
              <p:nvPr/>
            </p:nvSpPr>
            <p:spPr>
              <a:xfrm>
                <a:off x="2675880" y="439953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5907959F-247E-49AE-A07F-E28EC76248AE}"/>
                  </a:ext>
                </a:extLst>
              </p:cNvPr>
              <p:cNvSpPr/>
              <p:nvPr/>
            </p:nvSpPr>
            <p:spPr>
              <a:xfrm>
                <a:off x="2675880" y="4483801"/>
                <a:ext cx="2976240"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A16459AE-C33F-47DA-B371-3B9600CF9C11}"/>
                  </a:ext>
                </a:extLst>
              </p:cNvPr>
              <p:cNvSpPr/>
              <p:nvPr/>
            </p:nvSpPr>
            <p:spPr>
              <a:xfrm>
                <a:off x="2684264" y="4562744"/>
                <a:ext cx="136815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27EFF21C-F033-454A-BFE7-F8C04C8266ED}"/>
                  </a:ext>
                </a:extLst>
              </p:cNvPr>
              <p:cNvSpPr/>
              <p:nvPr/>
            </p:nvSpPr>
            <p:spPr>
              <a:xfrm>
                <a:off x="3976573" y="3592772"/>
                <a:ext cx="131328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bdélník 27">
                <a:extLst>
                  <a:ext uri="{FF2B5EF4-FFF2-40B4-BE49-F238E27FC236}">
                    <a16:creationId xmlns:a16="http://schemas.microsoft.com/office/drawing/2014/main" id="{104C465F-0C69-44D9-810B-4B66C06CE5F9}"/>
                  </a:ext>
                </a:extLst>
              </p:cNvPr>
              <p:cNvSpPr/>
              <p:nvPr/>
            </p:nvSpPr>
            <p:spPr>
              <a:xfrm>
                <a:off x="3703460" y="3709120"/>
                <a:ext cx="624183"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7" name="Obdélník 16">
              <a:extLst>
                <a:ext uri="{FF2B5EF4-FFF2-40B4-BE49-F238E27FC236}">
                  <a16:creationId xmlns:a16="http://schemas.microsoft.com/office/drawing/2014/main" id="{28FEBBFE-DEE8-4C73-BC51-F4E3834AD335}"/>
                </a:ext>
              </a:extLst>
            </p:cNvPr>
            <p:cNvSpPr/>
            <p:nvPr/>
          </p:nvSpPr>
          <p:spPr>
            <a:xfrm>
              <a:off x="2968461" y="4083918"/>
              <a:ext cx="2486998"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B894CE45-1E99-46CF-9DCC-04BCB1475C0C}"/>
                </a:ext>
              </a:extLst>
            </p:cNvPr>
            <p:cNvSpPr/>
            <p:nvPr/>
          </p:nvSpPr>
          <p:spPr>
            <a:xfrm>
              <a:off x="2691826" y="4168188"/>
              <a:ext cx="2528246"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93D9B975-7583-4CC2-98E1-DC485DE0E9BD}"/>
                </a:ext>
              </a:extLst>
            </p:cNvPr>
            <p:cNvSpPr/>
            <p:nvPr/>
          </p:nvSpPr>
          <p:spPr>
            <a:xfrm>
              <a:off x="2691826" y="4247131"/>
              <a:ext cx="2672262" cy="4571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9" name="TextovéPole 28">
            <a:extLst>
              <a:ext uri="{FF2B5EF4-FFF2-40B4-BE49-F238E27FC236}">
                <a16:creationId xmlns:a16="http://schemas.microsoft.com/office/drawing/2014/main" id="{BEFEAED6-5C78-4F18-938D-1A4F9BF2C524}"/>
              </a:ext>
            </a:extLst>
          </p:cNvPr>
          <p:cNvSpPr txBox="1"/>
          <p:nvPr/>
        </p:nvSpPr>
        <p:spPr>
          <a:xfrm>
            <a:off x="2627784" y="5320906"/>
            <a:ext cx="4898633" cy="2308324"/>
          </a:xfrm>
          <a:prstGeom prst="rect">
            <a:avLst/>
          </a:prstGeom>
          <a:noFill/>
        </p:spPr>
        <p:txBody>
          <a:bodyPr wrap="square" rtlCol="0">
            <a:spAutoFit/>
          </a:bodyPr>
          <a:lstStyle/>
          <a:p>
            <a:pPr marL="342900" indent="-342900" algn="just">
              <a:buFont typeface="Wingdings" panose="05000000000000000000" pitchFamily="2" charset="2"/>
              <a:buChar char="ü"/>
            </a:pPr>
            <a:endParaRPr lang="cs-CZ" dirty="0"/>
          </a:p>
          <a:p>
            <a:pPr algn="ctr"/>
            <a:r>
              <a:rPr lang="en-IE" b="1" dirty="0"/>
              <a:t>Please share and disseminate this information within your institution and try to identify both the staff members interested in the secondment and the positions that can be offered to your colleagues from other </a:t>
            </a:r>
            <a:r>
              <a:rPr lang="cs-CZ" b="1" dirty="0"/>
              <a:t>EUROSAI </a:t>
            </a:r>
            <a:r>
              <a:rPr lang="cs-CZ" b="1" dirty="0" err="1"/>
              <a:t>members</a:t>
            </a:r>
            <a:r>
              <a:rPr lang="cs-CZ" b="1" dirty="0"/>
              <a:t>.</a:t>
            </a:r>
            <a:endParaRPr lang="en-IE" b="1" dirty="0"/>
          </a:p>
          <a:p>
            <a:pPr marL="342900" indent="-342900" algn="just">
              <a:buFont typeface="Wingdings" panose="05000000000000000000" pitchFamily="2" charset="2"/>
              <a:buChar char="ü"/>
            </a:pPr>
            <a:endParaRPr lang="en-US" dirty="0"/>
          </a:p>
          <a:p>
            <a:endParaRPr lang="cs-CZ" dirty="0"/>
          </a:p>
        </p:txBody>
      </p:sp>
    </p:spTree>
    <p:extLst>
      <p:ext uri="{BB962C8B-B14F-4D97-AF65-F5344CB8AC3E}">
        <p14:creationId xmlns:p14="http://schemas.microsoft.com/office/powerpoint/2010/main" val="393188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8" name="TextovéPole 7">
            <a:extLst>
              <a:ext uri="{FF2B5EF4-FFF2-40B4-BE49-F238E27FC236}">
                <a16:creationId xmlns:a16="http://schemas.microsoft.com/office/drawing/2014/main" id="{0F99CF8A-61DC-4DFE-8BA9-1D8BCE679D25}"/>
              </a:ext>
            </a:extLst>
          </p:cNvPr>
          <p:cNvSpPr txBox="1"/>
          <p:nvPr/>
        </p:nvSpPr>
        <p:spPr>
          <a:xfrm>
            <a:off x="1045217" y="147249"/>
            <a:ext cx="1368152" cy="738664"/>
          </a:xfrm>
          <a:prstGeom prst="rect">
            <a:avLst/>
          </a:prstGeom>
          <a:noFill/>
          <a:ln>
            <a:noFill/>
          </a:ln>
          <a:scene3d>
            <a:camera prst="perspectiveAbove"/>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err="1">
                <a:solidFill>
                  <a:schemeClr val="bg1">
                    <a:lumMod val="85000"/>
                  </a:schemeClr>
                </a:solidFill>
              </a:rPr>
              <a:t>Hints</a:t>
            </a:r>
            <a:r>
              <a:rPr lang="cs-CZ" sz="1400" dirty="0">
                <a:solidFill>
                  <a:schemeClr val="bg1">
                    <a:lumMod val="85000"/>
                  </a:schemeClr>
                </a:solidFill>
              </a:rPr>
              <a:t> </a:t>
            </a:r>
            <a:r>
              <a:rPr lang="cs-CZ" sz="1400" dirty="0" err="1">
                <a:solidFill>
                  <a:schemeClr val="bg1">
                    <a:lumMod val="85000"/>
                  </a:schemeClr>
                </a:solidFill>
              </a:rPr>
              <a:t>for</a:t>
            </a:r>
            <a:r>
              <a:rPr lang="cs-CZ" sz="1400" dirty="0">
                <a:solidFill>
                  <a:schemeClr val="bg1">
                    <a:lumMod val="85000"/>
                  </a:schemeClr>
                </a:solidFill>
              </a:rPr>
              <a:t> </a:t>
            </a:r>
            <a:r>
              <a:rPr lang="cs-CZ" sz="1400" dirty="0" err="1">
                <a:solidFill>
                  <a:schemeClr val="bg1">
                    <a:lumMod val="85000"/>
                  </a:schemeClr>
                </a:solidFill>
              </a:rPr>
              <a:t>successful</a:t>
            </a:r>
            <a:r>
              <a:rPr lang="cs-CZ" sz="1400" dirty="0">
                <a:solidFill>
                  <a:schemeClr val="bg1">
                    <a:lumMod val="85000"/>
                  </a:schemeClr>
                </a:solidFill>
              </a:rPr>
              <a:t> </a:t>
            </a:r>
            <a:r>
              <a:rPr lang="cs-CZ" sz="1400" dirty="0" err="1">
                <a:solidFill>
                  <a:schemeClr val="bg1">
                    <a:lumMod val="85000"/>
                  </a:schemeClr>
                </a:solidFill>
              </a:rPr>
              <a:t>secondment</a:t>
            </a:r>
            <a:endParaRPr lang="cs-CZ" sz="1400" dirty="0">
              <a:solidFill>
                <a:schemeClr val="bg1">
                  <a:lumMod val="85000"/>
                </a:schemeClr>
              </a:solidFill>
            </a:endParaRPr>
          </a:p>
        </p:txBody>
      </p:sp>
      <p:sp>
        <p:nvSpPr>
          <p:cNvPr id="15" name="TextovéPole 14">
            <a:extLst>
              <a:ext uri="{FF2B5EF4-FFF2-40B4-BE49-F238E27FC236}">
                <a16:creationId xmlns:a16="http://schemas.microsoft.com/office/drawing/2014/main" id="{608D1DC6-F44E-4863-B3A8-114121E3E660}"/>
              </a:ext>
            </a:extLst>
          </p:cNvPr>
          <p:cNvSpPr txBox="1"/>
          <p:nvPr/>
        </p:nvSpPr>
        <p:spPr>
          <a:xfrm>
            <a:off x="1045217" y="1939831"/>
            <a:ext cx="1368152" cy="738664"/>
          </a:xfrm>
          <a:prstGeom prst="rect">
            <a:avLst/>
          </a:prstGeom>
          <a:noFill/>
        </p:spPr>
        <p:txBody>
          <a:bodyPr wrap="square" rtlCol="0">
            <a:spAutoFit/>
          </a:bodyPr>
          <a:lstStyle/>
          <a:p>
            <a:pPr algn="ctr"/>
            <a:r>
              <a:rPr lang="cs-CZ" sz="1400" dirty="0" err="1">
                <a:solidFill>
                  <a:schemeClr val="bg1"/>
                </a:solidFill>
              </a:rPr>
              <a:t>Please</a:t>
            </a:r>
            <a:r>
              <a:rPr lang="cs-CZ" sz="1400" dirty="0">
                <a:solidFill>
                  <a:schemeClr val="bg1"/>
                </a:solidFill>
              </a:rPr>
              <a:t> </a:t>
            </a:r>
            <a:r>
              <a:rPr lang="cs-CZ" sz="1400" dirty="0" err="1">
                <a:solidFill>
                  <a:schemeClr val="bg1"/>
                </a:solidFill>
              </a:rPr>
              <a:t>share</a:t>
            </a:r>
            <a:r>
              <a:rPr lang="cs-CZ" sz="1400" dirty="0">
                <a:solidFill>
                  <a:schemeClr val="bg1"/>
                </a:solidFill>
              </a:rPr>
              <a:t> </a:t>
            </a:r>
            <a:r>
              <a:rPr lang="cs-CZ" sz="1400" dirty="0" err="1">
                <a:solidFill>
                  <a:schemeClr val="bg1"/>
                </a:solidFill>
              </a:rPr>
              <a:t>this</a:t>
            </a:r>
            <a:r>
              <a:rPr lang="cs-CZ" sz="1400" dirty="0">
                <a:solidFill>
                  <a:schemeClr val="bg1"/>
                </a:solidFill>
              </a:rPr>
              <a:t> </a:t>
            </a:r>
            <a:r>
              <a:rPr lang="cs-CZ" sz="1400" dirty="0" err="1">
                <a:solidFill>
                  <a:schemeClr val="bg1"/>
                </a:solidFill>
              </a:rPr>
              <a:t>information</a:t>
            </a:r>
            <a:r>
              <a:rPr lang="cs-CZ" sz="1400" dirty="0">
                <a:solidFill>
                  <a:schemeClr val="bg1"/>
                </a:solidFill>
              </a:rPr>
              <a:t>!</a:t>
            </a:r>
          </a:p>
        </p:txBody>
      </p:sp>
      <p:sp>
        <p:nvSpPr>
          <p:cNvPr id="11" name="TextovéPole 10">
            <a:extLst>
              <a:ext uri="{FF2B5EF4-FFF2-40B4-BE49-F238E27FC236}">
                <a16:creationId xmlns:a16="http://schemas.microsoft.com/office/drawing/2014/main" id="{433D318B-3F8E-4DB7-B651-A8D04868156A}"/>
              </a:ext>
            </a:extLst>
          </p:cNvPr>
          <p:cNvSpPr txBox="1"/>
          <p:nvPr/>
        </p:nvSpPr>
        <p:spPr>
          <a:xfrm>
            <a:off x="1014309" y="-1277187"/>
            <a:ext cx="1431904" cy="523220"/>
          </a:xfrm>
          <a:prstGeom prst="rect">
            <a:avLst/>
          </a:prstGeom>
          <a:noFill/>
          <a:ln>
            <a:noFill/>
          </a:ln>
          <a:scene3d>
            <a:camera prst="perspectiveAbove"/>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a:solidFill>
                  <a:schemeClr val="bg1">
                    <a:lumMod val="85000"/>
                  </a:schemeClr>
                </a:solidFill>
              </a:rPr>
              <a:t>Pilot </a:t>
            </a:r>
            <a:r>
              <a:rPr lang="cs-CZ" sz="1400" dirty="0" err="1">
                <a:solidFill>
                  <a:schemeClr val="bg1">
                    <a:lumMod val="85000"/>
                  </a:schemeClr>
                </a:solidFill>
              </a:rPr>
              <a:t>Secondment</a:t>
            </a:r>
            <a:endParaRPr lang="cs-CZ" sz="1100" dirty="0">
              <a:solidFill>
                <a:schemeClr val="bg1">
                  <a:lumMod val="85000"/>
                </a:schemeClr>
              </a:solidFill>
            </a:endParaRPr>
          </a:p>
        </p:txBody>
      </p:sp>
      <p:sp>
        <p:nvSpPr>
          <p:cNvPr id="16" name="TextovéPole 15">
            <a:extLst>
              <a:ext uri="{FF2B5EF4-FFF2-40B4-BE49-F238E27FC236}">
                <a16:creationId xmlns:a16="http://schemas.microsoft.com/office/drawing/2014/main" id="{578FCA5C-2D0A-4924-B314-DEB8329B5A98}"/>
              </a:ext>
            </a:extLst>
          </p:cNvPr>
          <p:cNvSpPr txBox="1"/>
          <p:nvPr/>
        </p:nvSpPr>
        <p:spPr>
          <a:xfrm>
            <a:off x="2627784" y="1417588"/>
            <a:ext cx="4898633" cy="2308324"/>
          </a:xfrm>
          <a:prstGeom prst="rect">
            <a:avLst/>
          </a:prstGeom>
          <a:noFill/>
        </p:spPr>
        <p:txBody>
          <a:bodyPr wrap="square" rtlCol="0">
            <a:spAutoFit/>
          </a:bodyPr>
          <a:lstStyle/>
          <a:p>
            <a:pPr marL="342900" indent="-342900" algn="just">
              <a:buFont typeface="Wingdings" panose="05000000000000000000" pitchFamily="2" charset="2"/>
              <a:buChar char="ü"/>
            </a:pPr>
            <a:endParaRPr lang="cs-CZ" dirty="0"/>
          </a:p>
          <a:p>
            <a:pPr algn="ctr"/>
            <a:r>
              <a:rPr lang="en-IE" b="1" dirty="0"/>
              <a:t>Please share and disseminate this information within your institution and try to identify both the staff members interested in the secondment and the positions that can be offered to your colleagues from other </a:t>
            </a:r>
            <a:r>
              <a:rPr lang="cs-CZ" b="1" dirty="0"/>
              <a:t>EUROSAI </a:t>
            </a:r>
            <a:r>
              <a:rPr lang="cs-CZ" b="1" dirty="0" err="1"/>
              <a:t>members</a:t>
            </a:r>
            <a:r>
              <a:rPr lang="cs-CZ" b="1" dirty="0"/>
              <a:t>.</a:t>
            </a:r>
            <a:endParaRPr lang="en-IE" b="1" dirty="0"/>
          </a:p>
          <a:p>
            <a:pPr marL="342900" indent="-342900" algn="just">
              <a:buFont typeface="Wingdings" panose="05000000000000000000" pitchFamily="2" charset="2"/>
              <a:buChar char="ü"/>
            </a:pPr>
            <a:endParaRPr lang="en-US" dirty="0"/>
          </a:p>
          <a:p>
            <a:endParaRPr lang="cs-CZ" dirty="0"/>
          </a:p>
        </p:txBody>
      </p:sp>
      <p:sp>
        <p:nvSpPr>
          <p:cNvPr id="14" name="TextovéPole 13">
            <a:extLst>
              <a:ext uri="{FF2B5EF4-FFF2-40B4-BE49-F238E27FC236}">
                <a16:creationId xmlns:a16="http://schemas.microsoft.com/office/drawing/2014/main" id="{0236BD1A-865E-4B68-A3BF-60AD32F864BA}"/>
              </a:ext>
            </a:extLst>
          </p:cNvPr>
          <p:cNvSpPr txBox="1"/>
          <p:nvPr/>
        </p:nvSpPr>
        <p:spPr>
          <a:xfrm>
            <a:off x="2697703" y="-4654065"/>
            <a:ext cx="4898633" cy="4801314"/>
          </a:xfrm>
          <a:prstGeom prst="rect">
            <a:avLst/>
          </a:prstGeom>
          <a:noFill/>
        </p:spPr>
        <p:txBody>
          <a:bodyPr wrap="square" rtlCol="0">
            <a:spAutoFit/>
          </a:bodyPr>
          <a:lstStyle/>
          <a:p>
            <a:pPr marL="342900" indent="-342900" algn="just">
              <a:buFont typeface="Wingdings" panose="05000000000000000000" pitchFamily="2" charset="2"/>
              <a:buChar char="ü"/>
            </a:pPr>
            <a:r>
              <a:rPr lang="en-US" dirty="0"/>
              <a:t>Set goals and objectives for your professional secondment</a:t>
            </a:r>
            <a:r>
              <a:rPr lang="cs-CZ" dirty="0"/>
              <a:t>.</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err="1"/>
              <a:t>Reach</a:t>
            </a:r>
            <a:r>
              <a:rPr lang="cs-CZ" dirty="0"/>
              <a:t> </a:t>
            </a:r>
            <a:r>
              <a:rPr lang="cs-CZ" dirty="0" err="1"/>
              <a:t>out</a:t>
            </a:r>
            <a:r>
              <a:rPr lang="cs-CZ" dirty="0"/>
              <a:t> to </a:t>
            </a:r>
            <a:r>
              <a:rPr lang="cs-CZ" dirty="0" err="1"/>
              <a:t>the</a:t>
            </a:r>
            <a:r>
              <a:rPr lang="en-US" dirty="0"/>
              <a:t> colleagues</a:t>
            </a:r>
            <a:r>
              <a:rPr lang="cs-CZ" dirty="0"/>
              <a:t> in </a:t>
            </a:r>
            <a:r>
              <a:rPr lang="cs-CZ" dirty="0" err="1"/>
              <a:t>hosting</a:t>
            </a:r>
            <a:r>
              <a:rPr lang="cs-CZ" dirty="0"/>
              <a:t> </a:t>
            </a:r>
            <a:r>
              <a:rPr lang="cs-CZ" dirty="0" err="1"/>
              <a:t>SAIs</a:t>
            </a:r>
            <a:r>
              <a:rPr lang="en-US" dirty="0"/>
              <a:t> beforehand.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Gather information about your hosting SAI and the culture of the country before travelling. </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Ask questions and ask for feedback.</a:t>
            </a:r>
            <a:endParaRPr lang="cs-CZ" dirty="0"/>
          </a:p>
          <a:p>
            <a:pPr marL="342900" indent="-342900" algn="just">
              <a:buFont typeface="Wingdings" panose="05000000000000000000" pitchFamily="2" charset="2"/>
              <a:buChar char="ü"/>
            </a:pPr>
            <a:endParaRPr lang="en-US" dirty="0"/>
          </a:p>
          <a:p>
            <a:pPr marL="342900" indent="-342900" algn="just">
              <a:buFont typeface="Wingdings" panose="05000000000000000000" pitchFamily="2" charset="2"/>
              <a:buChar char="ü"/>
            </a:pPr>
            <a:r>
              <a:rPr lang="en-US" dirty="0"/>
              <a:t>Stay in contact with the colleagues in the hosting SAI after the </a:t>
            </a:r>
            <a:r>
              <a:rPr lang="en-US" dirty="0" err="1"/>
              <a:t>secondme</a:t>
            </a:r>
            <a:r>
              <a:rPr lang="cs-CZ" dirty="0"/>
              <a:t>n</a:t>
            </a:r>
            <a:r>
              <a:rPr lang="en-US" dirty="0"/>
              <a:t>t is over. </a:t>
            </a:r>
            <a:endParaRPr lang="cs-CZ" dirty="0"/>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a:t>Make </a:t>
            </a:r>
            <a:r>
              <a:rPr lang="cs-CZ" dirty="0" err="1"/>
              <a:t>sure</a:t>
            </a:r>
            <a:r>
              <a:rPr lang="cs-CZ" dirty="0"/>
              <a:t> </a:t>
            </a:r>
            <a:r>
              <a:rPr lang="cs-CZ" dirty="0" err="1"/>
              <a:t>you</a:t>
            </a:r>
            <a:r>
              <a:rPr lang="cs-CZ" dirty="0"/>
              <a:t> </a:t>
            </a:r>
            <a:r>
              <a:rPr lang="cs-CZ" dirty="0" err="1"/>
              <a:t>share</a:t>
            </a:r>
            <a:r>
              <a:rPr lang="cs-CZ" dirty="0"/>
              <a:t> and use </a:t>
            </a:r>
            <a:r>
              <a:rPr lang="cs-CZ" dirty="0" err="1"/>
              <a:t>the</a:t>
            </a:r>
            <a:r>
              <a:rPr lang="cs-CZ" dirty="0"/>
              <a:t> </a:t>
            </a:r>
            <a:r>
              <a:rPr lang="cs-CZ" dirty="0" err="1"/>
              <a:t>gained</a:t>
            </a:r>
            <a:r>
              <a:rPr lang="cs-CZ" dirty="0"/>
              <a:t> </a:t>
            </a:r>
            <a:r>
              <a:rPr lang="cs-CZ" dirty="0" err="1"/>
              <a:t>experience</a:t>
            </a:r>
            <a:r>
              <a:rPr lang="cs-CZ" dirty="0"/>
              <a:t> </a:t>
            </a:r>
            <a:r>
              <a:rPr lang="cs-CZ" dirty="0" err="1"/>
              <a:t>back</a:t>
            </a:r>
            <a:r>
              <a:rPr lang="cs-CZ" dirty="0"/>
              <a:t> at </a:t>
            </a:r>
            <a:r>
              <a:rPr lang="cs-CZ" dirty="0" err="1"/>
              <a:t>home</a:t>
            </a:r>
            <a:r>
              <a:rPr lang="cs-CZ" dirty="0"/>
              <a:t>. </a:t>
            </a:r>
          </a:p>
          <a:p>
            <a:pPr marL="342900" indent="-342900" algn="just">
              <a:buFont typeface="Wingdings" panose="05000000000000000000" pitchFamily="2" charset="2"/>
              <a:buChar char="ü"/>
            </a:pPr>
            <a:endParaRPr lang="cs-CZ" dirty="0"/>
          </a:p>
        </p:txBody>
      </p:sp>
    </p:spTree>
    <p:extLst>
      <p:ext uri="{BB962C8B-B14F-4D97-AF65-F5344CB8AC3E}">
        <p14:creationId xmlns:p14="http://schemas.microsoft.com/office/powerpoint/2010/main" val="2438223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a:extLst>
              <a:ext uri="{FF2B5EF4-FFF2-40B4-BE49-F238E27FC236}">
                <a16:creationId xmlns:a16="http://schemas.microsoft.com/office/drawing/2014/main" id="{C67CA26F-BE6B-99AE-0120-4E8CF6BCC99F}"/>
              </a:ext>
            </a:extLst>
          </p:cNvPr>
          <p:cNvPicPr/>
          <p:nvPr/>
        </p:nvPicPr>
        <p:blipFill rotWithShape="1">
          <a:blip r:embed="rId2" cstate="print">
            <a:extLst>
              <a:ext uri="{28A0092B-C50C-407E-A947-70E740481C1C}">
                <a14:useLocalDpi xmlns:a14="http://schemas.microsoft.com/office/drawing/2010/main" val="0"/>
              </a:ext>
            </a:extLst>
          </a:blip>
          <a:srcRect t="17128" b="18671"/>
          <a:stretch/>
        </p:blipFill>
        <p:spPr>
          <a:xfrm>
            <a:off x="44316" y="0"/>
            <a:ext cx="7543165" cy="5143499"/>
          </a:xfrm>
          <a:prstGeom prst="rect">
            <a:avLst/>
          </a:prstGeom>
        </p:spPr>
      </p:pic>
      <p:pic>
        <p:nvPicPr>
          <p:cNvPr id="4" name="Imagen 14">
            <a:extLst>
              <a:ext uri="{FF2B5EF4-FFF2-40B4-BE49-F238E27FC236}">
                <a16:creationId xmlns:a16="http://schemas.microsoft.com/office/drawing/2014/main" id="{12992BFE-E89C-CCFD-0AC7-2D4D4977B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274" y="116631"/>
            <a:ext cx="2743206" cy="1014986"/>
          </a:xfrm>
          <a:prstGeom prst="rect">
            <a:avLst/>
          </a:prstGeom>
        </p:spPr>
      </p:pic>
      <p:sp>
        <p:nvSpPr>
          <p:cNvPr id="5" name="TextovéPole 4">
            <a:extLst>
              <a:ext uri="{FF2B5EF4-FFF2-40B4-BE49-F238E27FC236}">
                <a16:creationId xmlns:a16="http://schemas.microsoft.com/office/drawing/2014/main" id="{E7479B8A-BC16-B33D-BEF1-28693244B2A7}"/>
              </a:ext>
            </a:extLst>
          </p:cNvPr>
          <p:cNvSpPr txBox="1"/>
          <p:nvPr/>
        </p:nvSpPr>
        <p:spPr>
          <a:xfrm>
            <a:off x="1556519" y="1324063"/>
            <a:ext cx="6408746" cy="923330"/>
          </a:xfrm>
          <a:prstGeom prst="rect">
            <a:avLst/>
          </a:prstGeom>
          <a:noFill/>
        </p:spPr>
        <p:txBody>
          <a:bodyPr wrap="square" rtlCol="0">
            <a:spAutoFit/>
          </a:bodyPr>
          <a:lstStyle/>
          <a:p>
            <a:pPr algn="ctr"/>
            <a:r>
              <a:rPr lang="en-GB" sz="3600" b="1" dirty="0">
                <a:solidFill>
                  <a:srgbClr val="004595"/>
                </a:solidFill>
              </a:rPr>
              <a:t>Thank you for your attention</a:t>
            </a:r>
            <a:endParaRPr lang="en-GB" sz="3600" b="1" cap="all" dirty="0">
              <a:solidFill>
                <a:srgbClr val="004595"/>
              </a:solidFill>
              <a:cs typeface="Arial" pitchFamily="34" charset="0"/>
            </a:endParaRPr>
          </a:p>
          <a:p>
            <a:endParaRPr lang="cs-CZ" dirty="0"/>
          </a:p>
        </p:txBody>
      </p:sp>
      <p:sp>
        <p:nvSpPr>
          <p:cNvPr id="7" name="TextovéPole 6">
            <a:extLst>
              <a:ext uri="{FF2B5EF4-FFF2-40B4-BE49-F238E27FC236}">
                <a16:creationId xmlns:a16="http://schemas.microsoft.com/office/drawing/2014/main" id="{0E102EB3-07D2-AA06-9F99-9221E408F4AC}"/>
              </a:ext>
            </a:extLst>
          </p:cNvPr>
          <p:cNvSpPr txBox="1"/>
          <p:nvPr/>
        </p:nvSpPr>
        <p:spPr>
          <a:xfrm>
            <a:off x="3782874" y="2571749"/>
            <a:ext cx="5112568" cy="830997"/>
          </a:xfrm>
          <a:prstGeom prst="rect">
            <a:avLst/>
          </a:prstGeom>
          <a:noFill/>
        </p:spPr>
        <p:txBody>
          <a:bodyPr wrap="square" rtlCol="0">
            <a:spAutoFit/>
          </a:bodyPr>
          <a:lstStyle/>
          <a:p>
            <a:pPr algn="just"/>
            <a:r>
              <a:rPr lang="cs-CZ" sz="2400" dirty="0">
                <a:solidFill>
                  <a:srgbClr val="BD2A33"/>
                </a:solidFill>
              </a:rPr>
              <a:t>Eva Pelantová</a:t>
            </a:r>
            <a:r>
              <a:rPr lang="en-GB" sz="2400" dirty="0">
                <a:solidFill>
                  <a:srgbClr val="004595"/>
                </a:solidFill>
              </a:rPr>
              <a:t>| </a:t>
            </a:r>
            <a:r>
              <a:rPr lang="cs-CZ" sz="2400" dirty="0" err="1">
                <a:solidFill>
                  <a:srgbClr val="004595"/>
                </a:solidFill>
                <a:hlinkClick r:id="rId4"/>
              </a:rPr>
              <a:t>eva.pelantova</a:t>
            </a:r>
            <a:r>
              <a:rPr lang="en-GB" sz="2400" dirty="0">
                <a:solidFill>
                  <a:srgbClr val="004595"/>
                </a:solidFill>
                <a:hlinkClick r:id="rId4"/>
              </a:rPr>
              <a:t>@nku.cz</a:t>
            </a:r>
            <a:endParaRPr lang="cs-CZ" sz="2400" dirty="0">
              <a:solidFill>
                <a:srgbClr val="BD2A33"/>
              </a:solidFill>
            </a:endParaRPr>
          </a:p>
          <a:p>
            <a:pPr algn="just"/>
            <a:r>
              <a:rPr lang="cs-CZ" sz="2400" dirty="0">
                <a:solidFill>
                  <a:srgbClr val="BD2A33"/>
                </a:solidFill>
              </a:rPr>
              <a:t>Petra </a:t>
            </a:r>
            <a:r>
              <a:rPr lang="cs-CZ" sz="2400" dirty="0" err="1">
                <a:solidFill>
                  <a:srgbClr val="BD2A33"/>
                </a:solidFill>
              </a:rPr>
              <a:t>Lanská</a:t>
            </a:r>
            <a:r>
              <a:rPr lang="en-GB" sz="2400" dirty="0">
                <a:solidFill>
                  <a:srgbClr val="004595"/>
                </a:solidFill>
              </a:rPr>
              <a:t>| </a:t>
            </a:r>
            <a:r>
              <a:rPr lang="cs-CZ" sz="2400" dirty="0" err="1">
                <a:solidFill>
                  <a:srgbClr val="004595"/>
                </a:solidFill>
                <a:hlinkClick r:id="rId5"/>
              </a:rPr>
              <a:t>petra.lanska</a:t>
            </a:r>
            <a:r>
              <a:rPr lang="en-GB" sz="2400" dirty="0">
                <a:solidFill>
                  <a:srgbClr val="004595"/>
                </a:solidFill>
                <a:hlinkClick r:id="rId5"/>
              </a:rPr>
              <a:t>@nku.cz</a:t>
            </a:r>
            <a:endParaRPr lang="cs-CZ" sz="2400" dirty="0">
              <a:solidFill>
                <a:srgbClr val="BD2A33"/>
              </a:solidFill>
            </a:endParaRPr>
          </a:p>
        </p:txBody>
      </p:sp>
    </p:spTree>
    <p:extLst>
      <p:ext uri="{BB962C8B-B14F-4D97-AF65-F5344CB8AC3E}">
        <p14:creationId xmlns:p14="http://schemas.microsoft.com/office/powerpoint/2010/main" val="26438080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pic>
        <p:nvPicPr>
          <p:cNvPr id="5" name="6 Imagen">
            <a:extLst>
              <a:ext uri="{FF2B5EF4-FFF2-40B4-BE49-F238E27FC236}">
                <a16:creationId xmlns:a16="http://schemas.microsoft.com/office/drawing/2014/main" id="{25B1D555-D04F-9A72-8411-CE9F90ADAA00}"/>
              </a:ext>
            </a:extLst>
          </p:cNvPr>
          <p:cNvPicPr/>
          <p:nvPr/>
        </p:nvPicPr>
        <p:blipFill rotWithShape="1">
          <a:blip r:embed="rId3"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8" name="Obdélník: se zakulacenými rohy 7">
            <a:extLst>
              <a:ext uri="{FF2B5EF4-FFF2-40B4-BE49-F238E27FC236}">
                <a16:creationId xmlns:a16="http://schemas.microsoft.com/office/drawing/2014/main" id="{40E87E08-AF19-46E4-90E4-B8C94A9BA423}"/>
              </a:ext>
            </a:extLst>
          </p:cNvPr>
          <p:cNvSpPr/>
          <p:nvPr/>
        </p:nvSpPr>
        <p:spPr>
          <a:xfrm>
            <a:off x="3267599" y="437671"/>
            <a:ext cx="2160240" cy="4176464"/>
          </a:xfrm>
          <a:prstGeom prst="roundRect">
            <a:avLst/>
          </a:prstGeom>
          <a:solidFill>
            <a:schemeClr val="accent3">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Obdélník: se zakulacenými rohy 1">
            <a:extLst>
              <a:ext uri="{FF2B5EF4-FFF2-40B4-BE49-F238E27FC236}">
                <a16:creationId xmlns:a16="http://schemas.microsoft.com/office/drawing/2014/main" id="{09BD69A9-127B-4E05-A414-3E5FFE0CA1ED}"/>
              </a:ext>
            </a:extLst>
          </p:cNvPr>
          <p:cNvSpPr/>
          <p:nvPr/>
        </p:nvSpPr>
        <p:spPr>
          <a:xfrm>
            <a:off x="988974" y="437671"/>
            <a:ext cx="2160240" cy="4176464"/>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BBE99A87-D497-4DF7-809B-33CFD73082FC}"/>
              </a:ext>
            </a:extLst>
          </p:cNvPr>
          <p:cNvSpPr/>
          <p:nvPr/>
        </p:nvSpPr>
        <p:spPr>
          <a:xfrm>
            <a:off x="5580112" y="437671"/>
            <a:ext cx="2160240" cy="4176464"/>
          </a:xfrm>
          <a:prstGeom prst="round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F51D01B0-BD7B-444C-84B4-F10A6E97965B}"/>
              </a:ext>
            </a:extLst>
          </p:cNvPr>
          <p:cNvSpPr txBox="1"/>
          <p:nvPr/>
        </p:nvSpPr>
        <p:spPr>
          <a:xfrm>
            <a:off x="1175284" y="838041"/>
            <a:ext cx="1728192" cy="369332"/>
          </a:xfrm>
          <a:prstGeom prst="rect">
            <a:avLst/>
          </a:prstGeom>
          <a:noFill/>
        </p:spPr>
        <p:txBody>
          <a:bodyPr wrap="square" rtlCol="0">
            <a:spAutoFit/>
          </a:bodyPr>
          <a:lstStyle/>
          <a:p>
            <a:pPr algn="ctr"/>
            <a:r>
              <a:rPr lang="cs-CZ" dirty="0">
                <a:solidFill>
                  <a:schemeClr val="bg1"/>
                </a:solidFill>
              </a:rPr>
              <a:t>Background</a:t>
            </a:r>
          </a:p>
        </p:txBody>
      </p:sp>
      <p:sp>
        <p:nvSpPr>
          <p:cNvPr id="6" name="TextovéPole 5">
            <a:extLst>
              <a:ext uri="{FF2B5EF4-FFF2-40B4-BE49-F238E27FC236}">
                <a16:creationId xmlns:a16="http://schemas.microsoft.com/office/drawing/2014/main" id="{6C4E33BF-94C5-40DA-988A-827B4224869D}"/>
              </a:ext>
            </a:extLst>
          </p:cNvPr>
          <p:cNvSpPr txBox="1"/>
          <p:nvPr/>
        </p:nvSpPr>
        <p:spPr>
          <a:xfrm>
            <a:off x="3339607" y="581134"/>
            <a:ext cx="2016224" cy="1477328"/>
          </a:xfrm>
          <a:prstGeom prst="rect">
            <a:avLst/>
          </a:prstGeom>
          <a:noFill/>
        </p:spPr>
        <p:txBody>
          <a:bodyPr wrap="square" rtlCol="0">
            <a:spAutoFit/>
          </a:bodyPr>
          <a:lstStyle/>
          <a:p>
            <a:pPr algn="ctr"/>
            <a:r>
              <a:rPr lang="cs-CZ" dirty="0" err="1">
                <a:solidFill>
                  <a:schemeClr val="bg1"/>
                </a:solidFill>
              </a:rPr>
              <a:t>Objectives</a:t>
            </a:r>
            <a:r>
              <a:rPr lang="cs-CZ" dirty="0">
                <a:solidFill>
                  <a:schemeClr val="bg1"/>
                </a:solidFill>
              </a:rPr>
              <a:t> and </a:t>
            </a:r>
            <a:r>
              <a:rPr lang="cs-CZ" dirty="0" err="1">
                <a:solidFill>
                  <a:schemeClr val="bg1"/>
                </a:solidFill>
              </a:rPr>
              <a:t>benefits</a:t>
            </a:r>
            <a:r>
              <a:rPr lang="cs-CZ" dirty="0">
                <a:solidFill>
                  <a:schemeClr val="bg1"/>
                </a:solidFill>
              </a:rPr>
              <a:t> </a:t>
            </a:r>
            <a:r>
              <a:rPr lang="cs-CZ" dirty="0" err="1">
                <a:solidFill>
                  <a:schemeClr val="bg1"/>
                </a:solidFill>
              </a:rPr>
              <a:t>of</a:t>
            </a:r>
            <a:r>
              <a:rPr lang="cs-CZ" dirty="0">
                <a:solidFill>
                  <a:schemeClr val="bg1"/>
                </a:solidFill>
              </a:rPr>
              <a:t> </a:t>
            </a:r>
            <a:r>
              <a:rPr lang="cs-CZ" dirty="0" err="1">
                <a:solidFill>
                  <a:schemeClr val="bg1"/>
                </a:solidFill>
              </a:rPr>
              <a:t>the</a:t>
            </a:r>
            <a:r>
              <a:rPr lang="cs-CZ" dirty="0">
                <a:solidFill>
                  <a:schemeClr val="bg1"/>
                </a:solidFill>
              </a:rPr>
              <a:t> </a:t>
            </a:r>
            <a:r>
              <a:rPr lang="cs-CZ" dirty="0" err="1">
                <a:solidFill>
                  <a:schemeClr val="bg1"/>
                </a:solidFill>
              </a:rPr>
              <a:t>Secondment</a:t>
            </a:r>
            <a:r>
              <a:rPr lang="cs-CZ" dirty="0">
                <a:solidFill>
                  <a:schemeClr val="bg1"/>
                </a:solidFill>
              </a:rPr>
              <a:t> </a:t>
            </a:r>
            <a:r>
              <a:rPr lang="cs-CZ" dirty="0" err="1">
                <a:solidFill>
                  <a:schemeClr val="bg1"/>
                </a:solidFill>
              </a:rPr>
              <a:t>Programme</a:t>
            </a:r>
            <a:endParaRPr lang="cs-CZ" dirty="0">
              <a:solidFill>
                <a:schemeClr val="bg1"/>
              </a:solidFill>
            </a:endParaRPr>
          </a:p>
          <a:p>
            <a:endParaRPr lang="cs-CZ" dirty="0">
              <a:solidFill>
                <a:schemeClr val="bg1"/>
              </a:solidFill>
            </a:endParaRPr>
          </a:p>
        </p:txBody>
      </p:sp>
      <p:sp>
        <p:nvSpPr>
          <p:cNvPr id="7" name="TextovéPole 6">
            <a:extLst>
              <a:ext uri="{FF2B5EF4-FFF2-40B4-BE49-F238E27FC236}">
                <a16:creationId xmlns:a16="http://schemas.microsoft.com/office/drawing/2014/main" id="{38BFFC67-980F-4964-B1AB-8CDB7013AAB8}"/>
              </a:ext>
            </a:extLst>
          </p:cNvPr>
          <p:cNvSpPr txBox="1"/>
          <p:nvPr/>
        </p:nvSpPr>
        <p:spPr>
          <a:xfrm>
            <a:off x="5868144" y="607208"/>
            <a:ext cx="1656184" cy="646331"/>
          </a:xfrm>
          <a:prstGeom prst="rect">
            <a:avLst/>
          </a:prstGeom>
          <a:noFill/>
        </p:spPr>
        <p:txBody>
          <a:bodyPr wrap="square" rtlCol="0">
            <a:spAutoFit/>
          </a:bodyPr>
          <a:lstStyle/>
          <a:p>
            <a:pPr algn="ctr"/>
            <a:r>
              <a:rPr lang="cs-CZ" dirty="0" err="1">
                <a:solidFill>
                  <a:schemeClr val="bg1"/>
                </a:solidFill>
              </a:rPr>
              <a:t>Technical</a:t>
            </a:r>
            <a:r>
              <a:rPr lang="cs-CZ" dirty="0">
                <a:solidFill>
                  <a:schemeClr val="bg1"/>
                </a:solidFill>
              </a:rPr>
              <a:t> </a:t>
            </a:r>
            <a:r>
              <a:rPr lang="cs-CZ" dirty="0" err="1">
                <a:solidFill>
                  <a:schemeClr val="bg1"/>
                </a:solidFill>
              </a:rPr>
              <a:t>provisions</a:t>
            </a:r>
            <a:endParaRPr lang="cs-CZ" dirty="0"/>
          </a:p>
        </p:txBody>
      </p:sp>
    </p:spTree>
    <p:extLst>
      <p:ext uri="{BB962C8B-B14F-4D97-AF65-F5344CB8AC3E}">
        <p14:creationId xmlns:p14="http://schemas.microsoft.com/office/powerpoint/2010/main" val="1417642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pic>
        <p:nvPicPr>
          <p:cNvPr id="5" name="6 Imagen">
            <a:extLst>
              <a:ext uri="{FF2B5EF4-FFF2-40B4-BE49-F238E27FC236}">
                <a16:creationId xmlns:a16="http://schemas.microsoft.com/office/drawing/2014/main" id="{25B1D555-D04F-9A72-8411-CE9F90ADAA00}"/>
              </a:ext>
            </a:extLst>
          </p:cNvPr>
          <p:cNvPicPr/>
          <p:nvPr/>
        </p:nvPicPr>
        <p:blipFill rotWithShape="1">
          <a:blip r:embed="rId3"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8" name="Obdélník: se zakulacenými rohy 7">
            <a:extLst>
              <a:ext uri="{FF2B5EF4-FFF2-40B4-BE49-F238E27FC236}">
                <a16:creationId xmlns:a16="http://schemas.microsoft.com/office/drawing/2014/main" id="{40E87E08-AF19-46E4-90E4-B8C94A9BA423}"/>
              </a:ext>
            </a:extLst>
          </p:cNvPr>
          <p:cNvSpPr/>
          <p:nvPr/>
        </p:nvSpPr>
        <p:spPr>
          <a:xfrm>
            <a:off x="5686081" y="437671"/>
            <a:ext cx="936105" cy="4176464"/>
          </a:xfrm>
          <a:prstGeom prst="roundRect">
            <a:avLst/>
          </a:prstGeom>
          <a:solidFill>
            <a:schemeClr val="accent3">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Obdélník: se zakulacenými rohy 1">
            <a:extLst>
              <a:ext uri="{FF2B5EF4-FFF2-40B4-BE49-F238E27FC236}">
                <a16:creationId xmlns:a16="http://schemas.microsoft.com/office/drawing/2014/main" id="{09BD69A9-127B-4E05-A414-3E5FFE0CA1ED}"/>
              </a:ext>
            </a:extLst>
          </p:cNvPr>
          <p:cNvSpPr/>
          <p:nvPr/>
        </p:nvSpPr>
        <p:spPr>
          <a:xfrm>
            <a:off x="988973" y="437671"/>
            <a:ext cx="4515045" cy="4176464"/>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BBE99A87-D497-4DF7-809B-33CFD73082FC}"/>
              </a:ext>
            </a:extLst>
          </p:cNvPr>
          <p:cNvSpPr/>
          <p:nvPr/>
        </p:nvSpPr>
        <p:spPr>
          <a:xfrm>
            <a:off x="6804248" y="437671"/>
            <a:ext cx="936104" cy="4176464"/>
          </a:xfrm>
          <a:prstGeom prst="round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C066CD8E-06ED-47FE-A889-CB5BB4733AED}"/>
              </a:ext>
            </a:extLst>
          </p:cNvPr>
          <p:cNvSpPr txBox="1"/>
          <p:nvPr/>
        </p:nvSpPr>
        <p:spPr>
          <a:xfrm>
            <a:off x="780371" y="843558"/>
            <a:ext cx="3888432" cy="369332"/>
          </a:xfrm>
          <a:prstGeom prst="rect">
            <a:avLst/>
          </a:prstGeom>
          <a:noFill/>
        </p:spPr>
        <p:txBody>
          <a:bodyPr wrap="square" rtlCol="0">
            <a:spAutoFit/>
          </a:bodyPr>
          <a:lstStyle/>
          <a:p>
            <a:pPr algn="ctr"/>
            <a:r>
              <a:rPr lang="cs-CZ" u="sng" dirty="0">
                <a:solidFill>
                  <a:schemeClr val="bg1"/>
                </a:solidFill>
              </a:rPr>
              <a:t>Background		</a:t>
            </a:r>
          </a:p>
        </p:txBody>
      </p:sp>
      <p:sp>
        <p:nvSpPr>
          <p:cNvPr id="6" name="TextovéPole 5">
            <a:extLst>
              <a:ext uri="{FF2B5EF4-FFF2-40B4-BE49-F238E27FC236}">
                <a16:creationId xmlns:a16="http://schemas.microsoft.com/office/drawing/2014/main" id="{5460C5B5-C6A2-4C14-8BA6-2FB57A5A1E42}"/>
              </a:ext>
            </a:extLst>
          </p:cNvPr>
          <p:cNvSpPr txBox="1"/>
          <p:nvPr/>
        </p:nvSpPr>
        <p:spPr>
          <a:xfrm>
            <a:off x="1187624" y="1419622"/>
            <a:ext cx="4032448" cy="3108543"/>
          </a:xfrm>
          <a:prstGeom prst="rect">
            <a:avLst/>
          </a:prstGeom>
          <a:noFill/>
        </p:spPr>
        <p:txBody>
          <a:bodyPr wrap="square" rtlCol="0">
            <a:spAutoFit/>
          </a:bodyPr>
          <a:lstStyle/>
          <a:p>
            <a:pPr marL="285750" indent="-285750" algn="just">
              <a:buFont typeface="Wingdings" panose="05000000000000000000" pitchFamily="2" charset="2"/>
              <a:buChar char="ü"/>
            </a:pPr>
            <a:r>
              <a:rPr lang="en-GB" sz="1600" dirty="0">
                <a:solidFill>
                  <a:schemeClr val="bg1"/>
                </a:solidFill>
              </a:rPr>
              <a:t>Approved by the EUROSAI Governing Board in 2017</a:t>
            </a:r>
            <a:r>
              <a:rPr lang="cs-CZ" sz="1600" dirty="0">
                <a:solidFill>
                  <a:schemeClr val="bg1"/>
                </a:solidFill>
              </a:rPr>
              <a:t>.</a:t>
            </a:r>
            <a:endParaRPr lang="en-GB" sz="1600" dirty="0">
              <a:solidFill>
                <a:schemeClr val="bg1"/>
              </a:solidFill>
            </a:endParaRPr>
          </a:p>
          <a:p>
            <a:pPr marL="285750" indent="-285750" algn="just">
              <a:buFont typeface="Wingdings" panose="05000000000000000000" pitchFamily="2" charset="2"/>
              <a:buChar char="ü"/>
            </a:pPr>
            <a:r>
              <a:rPr lang="cs-CZ" sz="1600" dirty="0">
                <a:solidFill>
                  <a:schemeClr val="bg1"/>
                </a:solidFill>
              </a:rPr>
              <a:t>SAI Czech Republic t</a:t>
            </a:r>
            <a:r>
              <a:rPr lang="en-GB" sz="1600" dirty="0" err="1">
                <a:solidFill>
                  <a:schemeClr val="bg1"/>
                </a:solidFill>
              </a:rPr>
              <a:t>ook</a:t>
            </a:r>
            <a:r>
              <a:rPr lang="en-GB" sz="1600" dirty="0">
                <a:solidFill>
                  <a:schemeClr val="bg1"/>
                </a:solidFill>
              </a:rPr>
              <a:t> over from SAI Poland in 2023 (</a:t>
            </a:r>
            <a:r>
              <a:rPr lang="en-GB" sz="1600" dirty="0" err="1">
                <a:solidFill>
                  <a:schemeClr val="bg1"/>
                </a:solidFill>
                <a:hlinkClick r:id="rId4">
                  <a:extLst>
                    <a:ext uri="{A12FA001-AC4F-418D-AE19-62706E023703}">
                      <ahyp:hlinkClr xmlns:ahyp="http://schemas.microsoft.com/office/drawing/2018/hyperlinkcolor" val="tx"/>
                    </a:ext>
                  </a:extLst>
                </a:hlinkClick>
              </a:rPr>
              <a:t>ToR</a:t>
            </a:r>
            <a:r>
              <a:rPr lang="en-GB" sz="1600" dirty="0">
                <a:solidFill>
                  <a:schemeClr val="bg1"/>
                </a:solidFill>
                <a:hlinkClick r:id="rId4">
                  <a:extLst>
                    <a:ext uri="{A12FA001-AC4F-418D-AE19-62706E023703}">
                      <ahyp:hlinkClr xmlns:ahyp="http://schemas.microsoft.com/office/drawing/2018/hyperlinkcolor" val="tx"/>
                    </a:ext>
                  </a:extLst>
                </a:hlinkClick>
              </a:rPr>
              <a:t> approved in April 2023</a:t>
            </a:r>
            <a:r>
              <a:rPr lang="en-GB" sz="1600" dirty="0">
                <a:solidFill>
                  <a:schemeClr val="bg1"/>
                </a:solidFill>
              </a:rPr>
              <a:t>)</a:t>
            </a:r>
            <a:r>
              <a:rPr lang="cs-CZ" sz="1600" dirty="0">
                <a:solidFill>
                  <a:schemeClr val="bg1"/>
                </a:solidFill>
              </a:rPr>
              <a:t>.</a:t>
            </a:r>
          </a:p>
          <a:p>
            <a:pPr marL="285750" indent="-285750" algn="just">
              <a:buFont typeface="Wingdings" panose="05000000000000000000" pitchFamily="2" charset="2"/>
              <a:buChar char="ü"/>
            </a:pPr>
            <a:endParaRPr lang="cs-CZ" sz="1600" dirty="0">
              <a:solidFill>
                <a:schemeClr val="bg1"/>
              </a:solidFill>
            </a:endParaRPr>
          </a:p>
          <a:p>
            <a:pPr marL="285750" indent="-285750" algn="just">
              <a:buFont typeface="Wingdings" panose="05000000000000000000" pitchFamily="2" charset="2"/>
              <a:buChar char="ü"/>
            </a:pPr>
            <a:r>
              <a:rPr lang="en-GB" sz="1600" dirty="0">
                <a:solidFill>
                  <a:schemeClr val="bg1"/>
                </a:solidFill>
              </a:rPr>
              <a:t>Linked to EUROSAI S</a:t>
            </a:r>
            <a:r>
              <a:rPr lang="cs-CZ" sz="1600" dirty="0" err="1">
                <a:solidFill>
                  <a:schemeClr val="bg1"/>
                </a:solidFill>
              </a:rPr>
              <a:t>trategic</a:t>
            </a:r>
            <a:r>
              <a:rPr lang="cs-CZ" sz="1600" dirty="0">
                <a:solidFill>
                  <a:schemeClr val="bg1"/>
                </a:solidFill>
              </a:rPr>
              <a:t> </a:t>
            </a:r>
            <a:r>
              <a:rPr lang="en-GB" sz="1600" dirty="0">
                <a:solidFill>
                  <a:schemeClr val="bg1"/>
                </a:solidFill>
              </a:rPr>
              <a:t>G</a:t>
            </a:r>
            <a:r>
              <a:rPr lang="cs-CZ" sz="1600" dirty="0" err="1">
                <a:solidFill>
                  <a:schemeClr val="bg1"/>
                </a:solidFill>
              </a:rPr>
              <a:t>oal</a:t>
            </a:r>
            <a:r>
              <a:rPr lang="en-GB" sz="1600" dirty="0">
                <a:solidFill>
                  <a:schemeClr val="bg1"/>
                </a:solidFill>
              </a:rPr>
              <a:t> 2</a:t>
            </a:r>
            <a:r>
              <a:rPr lang="cs-CZ" sz="1600" dirty="0">
                <a:solidFill>
                  <a:schemeClr val="bg1"/>
                </a:solidFill>
              </a:rPr>
              <a:t>:</a:t>
            </a:r>
          </a:p>
          <a:p>
            <a:pPr marL="742950" lvl="1" indent="-285750" algn="just">
              <a:buFont typeface="Arial" panose="020B0604020202020204" pitchFamily="34" charset="0"/>
              <a:buChar char="•"/>
            </a:pPr>
            <a:r>
              <a:rPr lang="cs-CZ" sz="1600" dirty="0">
                <a:solidFill>
                  <a:schemeClr val="bg1"/>
                </a:solidFill>
              </a:rPr>
              <a:t> </a:t>
            </a:r>
            <a:r>
              <a:rPr lang="en-GB" sz="1600" dirty="0">
                <a:solidFill>
                  <a:schemeClr val="bg1"/>
                </a:solidFill>
              </a:rPr>
              <a:t>objective 2.1: To facilitate and support needs driven institutional capacity development initiatives. </a:t>
            </a:r>
          </a:p>
          <a:p>
            <a:pPr marL="285750" indent="-285750" algn="just">
              <a:buFont typeface="Wingdings" panose="05000000000000000000" pitchFamily="2" charset="2"/>
              <a:buChar char="ü"/>
            </a:pPr>
            <a:endParaRPr lang="cs-CZ" dirty="0"/>
          </a:p>
          <a:p>
            <a:endParaRPr lang="cs-CZ" dirty="0"/>
          </a:p>
        </p:txBody>
      </p:sp>
    </p:spTree>
    <p:extLst>
      <p:ext uri="{BB962C8B-B14F-4D97-AF65-F5344CB8AC3E}">
        <p14:creationId xmlns:p14="http://schemas.microsoft.com/office/powerpoint/2010/main" val="279555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pic>
        <p:nvPicPr>
          <p:cNvPr id="5" name="6 Imagen">
            <a:extLst>
              <a:ext uri="{FF2B5EF4-FFF2-40B4-BE49-F238E27FC236}">
                <a16:creationId xmlns:a16="http://schemas.microsoft.com/office/drawing/2014/main" id="{25B1D555-D04F-9A72-8411-CE9F90ADAA00}"/>
              </a:ext>
            </a:extLst>
          </p:cNvPr>
          <p:cNvPicPr/>
          <p:nvPr/>
        </p:nvPicPr>
        <p:blipFill rotWithShape="1">
          <a:blip r:embed="rId3"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8" name="Obdélník: se zakulacenými rohy 7">
            <a:extLst>
              <a:ext uri="{FF2B5EF4-FFF2-40B4-BE49-F238E27FC236}">
                <a16:creationId xmlns:a16="http://schemas.microsoft.com/office/drawing/2014/main" id="{40E87E08-AF19-46E4-90E4-B8C94A9BA423}"/>
              </a:ext>
            </a:extLst>
          </p:cNvPr>
          <p:cNvSpPr/>
          <p:nvPr/>
        </p:nvSpPr>
        <p:spPr>
          <a:xfrm>
            <a:off x="986096" y="437671"/>
            <a:ext cx="936105" cy="4176464"/>
          </a:xfrm>
          <a:prstGeom prst="roundRect">
            <a:avLst/>
          </a:prstGeom>
          <a:solidFill>
            <a:schemeClr val="accent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Obdélník: se zakulacenými rohy 1">
            <a:extLst>
              <a:ext uri="{FF2B5EF4-FFF2-40B4-BE49-F238E27FC236}">
                <a16:creationId xmlns:a16="http://schemas.microsoft.com/office/drawing/2014/main" id="{09BD69A9-127B-4E05-A414-3E5FFE0CA1ED}"/>
              </a:ext>
            </a:extLst>
          </p:cNvPr>
          <p:cNvSpPr/>
          <p:nvPr/>
        </p:nvSpPr>
        <p:spPr>
          <a:xfrm>
            <a:off x="2107141" y="437671"/>
            <a:ext cx="4515045" cy="4176464"/>
          </a:xfrm>
          <a:prstGeom prst="roundRect">
            <a:avLst/>
          </a:prstGeom>
          <a:solidFill>
            <a:schemeClr val="accent3">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BBE99A87-D497-4DF7-809B-33CFD73082FC}"/>
              </a:ext>
            </a:extLst>
          </p:cNvPr>
          <p:cNvSpPr/>
          <p:nvPr/>
        </p:nvSpPr>
        <p:spPr>
          <a:xfrm>
            <a:off x="6804248" y="437671"/>
            <a:ext cx="936104" cy="4176464"/>
          </a:xfrm>
          <a:prstGeom prst="round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FB27CB3C-D8F2-4BF2-B0A7-C1E979AD3829}"/>
              </a:ext>
            </a:extLst>
          </p:cNvPr>
          <p:cNvSpPr txBox="1"/>
          <p:nvPr/>
        </p:nvSpPr>
        <p:spPr>
          <a:xfrm>
            <a:off x="2569960" y="752778"/>
            <a:ext cx="3672408" cy="923330"/>
          </a:xfrm>
          <a:prstGeom prst="rect">
            <a:avLst/>
          </a:prstGeom>
          <a:noFill/>
        </p:spPr>
        <p:txBody>
          <a:bodyPr wrap="square" rtlCol="0">
            <a:spAutoFit/>
          </a:bodyPr>
          <a:lstStyle/>
          <a:p>
            <a:pPr algn="ctr"/>
            <a:r>
              <a:rPr lang="cs-CZ" dirty="0" err="1">
                <a:solidFill>
                  <a:schemeClr val="bg1"/>
                </a:solidFill>
              </a:rPr>
              <a:t>Objectives</a:t>
            </a:r>
            <a:r>
              <a:rPr lang="cs-CZ" dirty="0">
                <a:solidFill>
                  <a:schemeClr val="bg1"/>
                </a:solidFill>
              </a:rPr>
              <a:t> and </a:t>
            </a:r>
            <a:r>
              <a:rPr lang="cs-CZ" dirty="0" err="1">
                <a:solidFill>
                  <a:schemeClr val="bg1"/>
                </a:solidFill>
              </a:rPr>
              <a:t>benefits</a:t>
            </a:r>
            <a:r>
              <a:rPr lang="cs-CZ" dirty="0">
                <a:solidFill>
                  <a:schemeClr val="bg1"/>
                </a:solidFill>
              </a:rPr>
              <a:t> </a:t>
            </a:r>
            <a:r>
              <a:rPr lang="cs-CZ" dirty="0" err="1">
                <a:solidFill>
                  <a:schemeClr val="bg1"/>
                </a:solidFill>
              </a:rPr>
              <a:t>of</a:t>
            </a:r>
            <a:r>
              <a:rPr lang="cs-CZ" dirty="0">
                <a:solidFill>
                  <a:schemeClr val="bg1"/>
                </a:solidFill>
              </a:rPr>
              <a:t> </a:t>
            </a:r>
            <a:r>
              <a:rPr lang="cs-CZ" dirty="0" err="1">
                <a:solidFill>
                  <a:schemeClr val="bg1"/>
                </a:solidFill>
              </a:rPr>
              <a:t>the</a:t>
            </a:r>
            <a:r>
              <a:rPr lang="cs-CZ" dirty="0">
                <a:solidFill>
                  <a:schemeClr val="bg1"/>
                </a:solidFill>
              </a:rPr>
              <a:t> </a:t>
            </a:r>
            <a:r>
              <a:rPr lang="cs-CZ" u="sng" dirty="0" err="1">
                <a:solidFill>
                  <a:schemeClr val="bg1"/>
                </a:solidFill>
              </a:rPr>
              <a:t>Secondment</a:t>
            </a:r>
            <a:r>
              <a:rPr lang="cs-CZ" u="sng" dirty="0">
                <a:solidFill>
                  <a:schemeClr val="bg1"/>
                </a:solidFill>
              </a:rPr>
              <a:t> </a:t>
            </a:r>
            <a:r>
              <a:rPr lang="cs-CZ" u="sng" dirty="0" err="1">
                <a:solidFill>
                  <a:schemeClr val="bg1"/>
                </a:solidFill>
              </a:rPr>
              <a:t>Programme</a:t>
            </a:r>
            <a:endParaRPr lang="cs-CZ" u="sng" dirty="0">
              <a:solidFill>
                <a:schemeClr val="bg1"/>
              </a:solidFill>
            </a:endParaRPr>
          </a:p>
          <a:p>
            <a:endParaRPr lang="cs-CZ" dirty="0"/>
          </a:p>
        </p:txBody>
      </p:sp>
      <p:sp>
        <p:nvSpPr>
          <p:cNvPr id="6" name="TextovéPole 5">
            <a:extLst>
              <a:ext uri="{FF2B5EF4-FFF2-40B4-BE49-F238E27FC236}">
                <a16:creationId xmlns:a16="http://schemas.microsoft.com/office/drawing/2014/main" id="{108FF30B-6653-4BBE-9941-4CC15509D319}"/>
              </a:ext>
            </a:extLst>
          </p:cNvPr>
          <p:cNvSpPr txBox="1"/>
          <p:nvPr/>
        </p:nvSpPr>
        <p:spPr>
          <a:xfrm>
            <a:off x="2267744" y="1635646"/>
            <a:ext cx="4172381" cy="2339102"/>
          </a:xfrm>
          <a:prstGeom prst="rect">
            <a:avLst/>
          </a:prstGeom>
          <a:noFill/>
        </p:spPr>
        <p:txBody>
          <a:bodyPr wrap="square" rtlCol="0">
            <a:spAutoFit/>
          </a:bodyPr>
          <a:lstStyle/>
          <a:p>
            <a:pPr marL="252000" lvl="0" indent="-285750" algn="just">
              <a:buFont typeface="Wingdings" panose="05000000000000000000" pitchFamily="2" charset="2"/>
              <a:buChar char="ü"/>
            </a:pPr>
            <a:r>
              <a:rPr lang="en-GB" sz="1600" dirty="0">
                <a:solidFill>
                  <a:schemeClr val="bg1"/>
                </a:solidFill>
              </a:rPr>
              <a:t>Build mutual understanding between SAIs</a:t>
            </a:r>
            <a:r>
              <a:rPr lang="cs-CZ" sz="1600" dirty="0">
                <a:solidFill>
                  <a:schemeClr val="bg1"/>
                </a:solidFill>
              </a:rPr>
              <a:t>.</a:t>
            </a:r>
          </a:p>
          <a:p>
            <a:pPr marL="252000" lvl="0" indent="-285750" algn="just">
              <a:buFont typeface="Wingdings" panose="05000000000000000000" pitchFamily="2" charset="2"/>
              <a:buChar char="ü"/>
            </a:pPr>
            <a:r>
              <a:rPr lang="cs-CZ" sz="1600" dirty="0">
                <a:solidFill>
                  <a:schemeClr val="bg1"/>
                </a:solidFill>
              </a:rPr>
              <a:t>I</a:t>
            </a:r>
            <a:r>
              <a:rPr lang="en-GB" sz="1600" dirty="0" err="1">
                <a:solidFill>
                  <a:schemeClr val="bg1"/>
                </a:solidFill>
              </a:rPr>
              <a:t>nsight</a:t>
            </a:r>
            <a:r>
              <a:rPr lang="en-GB" sz="1600" dirty="0">
                <a:solidFill>
                  <a:schemeClr val="bg1"/>
                </a:solidFill>
              </a:rPr>
              <a:t> into various </a:t>
            </a:r>
            <a:r>
              <a:rPr lang="cs-CZ" sz="1600" dirty="0">
                <a:solidFill>
                  <a:schemeClr val="bg1"/>
                </a:solidFill>
              </a:rPr>
              <a:t>audit </a:t>
            </a:r>
            <a:r>
              <a:rPr lang="en-GB" sz="1600" dirty="0">
                <a:solidFill>
                  <a:schemeClr val="bg1"/>
                </a:solidFill>
              </a:rPr>
              <a:t>approaches.</a:t>
            </a:r>
            <a:endParaRPr lang="cs-CZ" sz="1600" dirty="0">
              <a:solidFill>
                <a:schemeClr val="bg1"/>
              </a:solidFill>
            </a:endParaRPr>
          </a:p>
          <a:p>
            <a:pPr marL="252000" lvl="0" indent="-285750" algn="just">
              <a:buFont typeface="Wingdings" panose="05000000000000000000" pitchFamily="2" charset="2"/>
              <a:buChar char="ü"/>
            </a:pPr>
            <a:r>
              <a:rPr lang="en-GB" sz="1600" dirty="0">
                <a:solidFill>
                  <a:schemeClr val="bg1"/>
                </a:solidFill>
              </a:rPr>
              <a:t>Exposure to new</a:t>
            </a:r>
            <a:r>
              <a:rPr lang="cs-CZ" sz="1600" dirty="0">
                <a:solidFill>
                  <a:schemeClr val="bg1"/>
                </a:solidFill>
              </a:rPr>
              <a:t> and </a:t>
            </a:r>
            <a:r>
              <a:rPr lang="cs-CZ" sz="1600" dirty="0" err="1">
                <a:solidFill>
                  <a:schemeClr val="bg1"/>
                </a:solidFill>
              </a:rPr>
              <a:t>innovative</a:t>
            </a:r>
            <a:r>
              <a:rPr lang="en-GB" sz="1600" dirty="0">
                <a:solidFill>
                  <a:schemeClr val="bg1"/>
                </a:solidFill>
              </a:rPr>
              <a:t> audit methods.</a:t>
            </a:r>
            <a:endParaRPr lang="cs-CZ" sz="1600" dirty="0">
              <a:solidFill>
                <a:schemeClr val="bg1"/>
              </a:solidFill>
            </a:endParaRPr>
          </a:p>
          <a:p>
            <a:pPr marL="252000" lvl="0" indent="-285750" algn="just">
              <a:buFont typeface="Wingdings" panose="05000000000000000000" pitchFamily="2" charset="2"/>
              <a:buChar char="ü"/>
            </a:pPr>
            <a:r>
              <a:rPr lang="en-GB" sz="1600" dirty="0">
                <a:solidFill>
                  <a:schemeClr val="bg1"/>
                </a:solidFill>
              </a:rPr>
              <a:t>P</a:t>
            </a:r>
            <a:r>
              <a:rPr lang="cs-CZ" sz="1600" dirty="0" err="1">
                <a:solidFill>
                  <a:schemeClr val="bg1"/>
                </a:solidFill>
              </a:rPr>
              <a:t>rofessional</a:t>
            </a:r>
            <a:r>
              <a:rPr lang="en-GB" sz="1600" dirty="0">
                <a:solidFill>
                  <a:schemeClr val="bg1"/>
                </a:solidFill>
              </a:rPr>
              <a:t> development of secondees</a:t>
            </a:r>
            <a:r>
              <a:rPr lang="cs-CZ" sz="1600" dirty="0">
                <a:solidFill>
                  <a:schemeClr val="bg1"/>
                </a:solidFill>
              </a:rPr>
              <a:t>.</a:t>
            </a:r>
          </a:p>
          <a:p>
            <a:pPr marL="252000" lvl="0" indent="-285750" algn="just">
              <a:buFont typeface="Wingdings" panose="05000000000000000000" pitchFamily="2" charset="2"/>
              <a:buChar char="ü"/>
            </a:pPr>
            <a:r>
              <a:rPr lang="cs-CZ" sz="1600" dirty="0">
                <a:solidFill>
                  <a:schemeClr val="bg1"/>
                </a:solidFill>
              </a:rPr>
              <a:t>Professional </a:t>
            </a:r>
            <a:r>
              <a:rPr lang="cs-CZ" sz="1600" dirty="0" err="1">
                <a:solidFill>
                  <a:schemeClr val="bg1"/>
                </a:solidFill>
              </a:rPr>
              <a:t>growth</a:t>
            </a:r>
            <a:r>
              <a:rPr lang="cs-CZ" sz="1600" dirty="0">
                <a:solidFill>
                  <a:schemeClr val="bg1"/>
                </a:solidFill>
              </a:rPr>
              <a:t> </a:t>
            </a:r>
            <a:r>
              <a:rPr lang="cs-CZ" sz="1600" dirty="0" err="1">
                <a:solidFill>
                  <a:schemeClr val="bg1"/>
                </a:solidFill>
              </a:rPr>
              <a:t>of</a:t>
            </a:r>
            <a:r>
              <a:rPr lang="cs-CZ" sz="1600" dirty="0">
                <a:solidFill>
                  <a:schemeClr val="bg1"/>
                </a:solidFill>
              </a:rPr>
              <a:t> </a:t>
            </a:r>
            <a:r>
              <a:rPr lang="en-GB" sz="1600" dirty="0">
                <a:solidFill>
                  <a:schemeClr val="bg1"/>
                </a:solidFill>
              </a:rPr>
              <a:t>staff members of hosting SAIs.</a:t>
            </a:r>
            <a:endParaRPr lang="cs-CZ" sz="1600" dirty="0">
              <a:solidFill>
                <a:schemeClr val="bg1"/>
              </a:solidFill>
            </a:endParaRPr>
          </a:p>
          <a:p>
            <a:pPr marL="252000" lvl="0" indent="-285750" algn="just">
              <a:buFont typeface="Wingdings" panose="05000000000000000000" pitchFamily="2" charset="2"/>
              <a:buChar char="ü"/>
            </a:pPr>
            <a:r>
              <a:rPr lang="en-GB" sz="1600" dirty="0">
                <a:solidFill>
                  <a:schemeClr val="bg1"/>
                </a:solidFill>
              </a:rPr>
              <a:t>Networking opportunities.</a:t>
            </a:r>
            <a:endParaRPr lang="cs-CZ" sz="1600" dirty="0">
              <a:solidFill>
                <a:schemeClr val="bg1"/>
              </a:solidFill>
            </a:endParaRPr>
          </a:p>
          <a:p>
            <a:endParaRPr lang="cs-CZ" dirty="0"/>
          </a:p>
        </p:txBody>
      </p:sp>
    </p:spTree>
    <p:extLst>
      <p:ext uri="{BB962C8B-B14F-4D97-AF65-F5344CB8AC3E}">
        <p14:creationId xmlns:p14="http://schemas.microsoft.com/office/powerpoint/2010/main" val="1712896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pic>
        <p:nvPicPr>
          <p:cNvPr id="5" name="6 Imagen">
            <a:extLst>
              <a:ext uri="{FF2B5EF4-FFF2-40B4-BE49-F238E27FC236}">
                <a16:creationId xmlns:a16="http://schemas.microsoft.com/office/drawing/2014/main" id="{25B1D555-D04F-9A72-8411-CE9F90ADAA00}"/>
              </a:ext>
            </a:extLst>
          </p:cNvPr>
          <p:cNvPicPr/>
          <p:nvPr/>
        </p:nvPicPr>
        <p:blipFill rotWithShape="1">
          <a:blip r:embed="rId3"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8" name="Obdélník: se zakulacenými rohy 7">
            <a:extLst>
              <a:ext uri="{FF2B5EF4-FFF2-40B4-BE49-F238E27FC236}">
                <a16:creationId xmlns:a16="http://schemas.microsoft.com/office/drawing/2014/main" id="{40E87E08-AF19-46E4-90E4-B8C94A9BA423}"/>
              </a:ext>
            </a:extLst>
          </p:cNvPr>
          <p:cNvSpPr/>
          <p:nvPr/>
        </p:nvSpPr>
        <p:spPr>
          <a:xfrm>
            <a:off x="793546" y="483518"/>
            <a:ext cx="936105" cy="4176464"/>
          </a:xfrm>
          <a:prstGeom prst="roundRect">
            <a:avLst/>
          </a:prstGeom>
          <a:solidFill>
            <a:schemeClr val="accent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Obdélník: se zakulacenými rohy 1">
            <a:extLst>
              <a:ext uri="{FF2B5EF4-FFF2-40B4-BE49-F238E27FC236}">
                <a16:creationId xmlns:a16="http://schemas.microsoft.com/office/drawing/2014/main" id="{09BD69A9-127B-4E05-A414-3E5FFE0CA1ED}"/>
              </a:ext>
            </a:extLst>
          </p:cNvPr>
          <p:cNvSpPr/>
          <p:nvPr/>
        </p:nvSpPr>
        <p:spPr>
          <a:xfrm>
            <a:off x="3225307" y="437671"/>
            <a:ext cx="4515045" cy="4176464"/>
          </a:xfrm>
          <a:prstGeom prst="roundRect">
            <a:avLst/>
          </a:prstGeom>
          <a:solidFill>
            <a:schemeClr val="accent5"/>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BBE99A87-D497-4DF7-809B-33CFD73082FC}"/>
              </a:ext>
            </a:extLst>
          </p:cNvPr>
          <p:cNvSpPr/>
          <p:nvPr/>
        </p:nvSpPr>
        <p:spPr>
          <a:xfrm>
            <a:off x="2009427" y="483518"/>
            <a:ext cx="936104" cy="4176464"/>
          </a:xfrm>
          <a:prstGeom prst="roundRect">
            <a:avLst/>
          </a:prstGeom>
          <a:solidFill>
            <a:schemeClr val="accent3">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E8889E47-8752-4D4A-91E5-759559A8A069}"/>
              </a:ext>
            </a:extLst>
          </p:cNvPr>
          <p:cNvSpPr txBox="1"/>
          <p:nvPr/>
        </p:nvSpPr>
        <p:spPr>
          <a:xfrm>
            <a:off x="3322589" y="915566"/>
            <a:ext cx="4320480" cy="646331"/>
          </a:xfrm>
          <a:prstGeom prst="rect">
            <a:avLst/>
          </a:prstGeom>
          <a:noFill/>
        </p:spPr>
        <p:txBody>
          <a:bodyPr wrap="square" rtlCol="0">
            <a:spAutoFit/>
          </a:bodyPr>
          <a:lstStyle/>
          <a:p>
            <a:r>
              <a:rPr lang="cs-CZ" u="sng" dirty="0" err="1">
                <a:solidFill>
                  <a:schemeClr val="bg1"/>
                </a:solidFill>
              </a:rPr>
              <a:t>Technical</a:t>
            </a:r>
            <a:r>
              <a:rPr lang="cs-CZ" u="sng" dirty="0">
                <a:solidFill>
                  <a:schemeClr val="bg1"/>
                </a:solidFill>
              </a:rPr>
              <a:t> </a:t>
            </a:r>
            <a:r>
              <a:rPr lang="cs-CZ" u="sng" dirty="0" err="1">
                <a:solidFill>
                  <a:schemeClr val="bg1"/>
                </a:solidFill>
              </a:rPr>
              <a:t>provisions</a:t>
            </a:r>
            <a:r>
              <a:rPr lang="cs-CZ" u="sng" dirty="0">
                <a:solidFill>
                  <a:schemeClr val="bg1"/>
                </a:solidFill>
              </a:rPr>
              <a:t> 	</a:t>
            </a:r>
          </a:p>
          <a:p>
            <a:endParaRPr lang="cs-CZ" dirty="0"/>
          </a:p>
        </p:txBody>
      </p:sp>
      <p:sp>
        <p:nvSpPr>
          <p:cNvPr id="6" name="TextovéPole 5">
            <a:extLst>
              <a:ext uri="{FF2B5EF4-FFF2-40B4-BE49-F238E27FC236}">
                <a16:creationId xmlns:a16="http://schemas.microsoft.com/office/drawing/2014/main" id="{9EC3131A-A12C-45BD-A642-A045BDCD9871}"/>
              </a:ext>
            </a:extLst>
          </p:cNvPr>
          <p:cNvSpPr txBox="1"/>
          <p:nvPr/>
        </p:nvSpPr>
        <p:spPr>
          <a:xfrm>
            <a:off x="3491880" y="1490760"/>
            <a:ext cx="3744416" cy="2862322"/>
          </a:xfrm>
          <a:prstGeom prst="rect">
            <a:avLst/>
          </a:prstGeom>
          <a:noFill/>
        </p:spPr>
        <p:txBody>
          <a:bodyPr wrap="square" rtlCol="0">
            <a:spAutoFit/>
          </a:bodyPr>
          <a:lstStyle/>
          <a:p>
            <a:pPr marL="342900" indent="-342900">
              <a:buFont typeface="Wingdings" panose="05000000000000000000" pitchFamily="2" charset="2"/>
              <a:buChar char="ü"/>
            </a:pPr>
            <a:r>
              <a:rPr lang="cs-CZ" dirty="0" err="1">
                <a:solidFill>
                  <a:schemeClr val="bg1"/>
                </a:solidFill>
              </a:rPr>
              <a:t>Confirm</a:t>
            </a:r>
            <a:r>
              <a:rPr lang="cs-CZ" dirty="0">
                <a:solidFill>
                  <a:schemeClr val="bg1"/>
                </a:solidFill>
              </a:rPr>
              <a:t> </a:t>
            </a:r>
            <a:r>
              <a:rPr lang="cs-CZ" dirty="0" err="1">
                <a:solidFill>
                  <a:schemeClr val="bg1"/>
                </a:solidFill>
              </a:rPr>
              <a:t>the</a:t>
            </a:r>
            <a:r>
              <a:rPr lang="cs-CZ" dirty="0">
                <a:solidFill>
                  <a:schemeClr val="bg1"/>
                </a:solidFill>
              </a:rPr>
              <a:t> </a:t>
            </a:r>
            <a:r>
              <a:rPr lang="cs-CZ" dirty="0" err="1">
                <a:solidFill>
                  <a:schemeClr val="bg1"/>
                </a:solidFill>
              </a:rPr>
              <a:t>willingness</a:t>
            </a:r>
            <a:r>
              <a:rPr lang="cs-CZ" dirty="0">
                <a:solidFill>
                  <a:schemeClr val="bg1"/>
                </a:solidFill>
              </a:rPr>
              <a:t> to host a </a:t>
            </a:r>
            <a:r>
              <a:rPr lang="cs-CZ" dirty="0" err="1">
                <a:solidFill>
                  <a:schemeClr val="bg1"/>
                </a:solidFill>
              </a:rPr>
              <a:t>secondee</a:t>
            </a:r>
            <a:r>
              <a:rPr lang="cs-CZ" dirty="0">
                <a:solidFill>
                  <a:schemeClr val="bg1"/>
                </a:solidFill>
              </a:rPr>
              <a:t>. </a:t>
            </a:r>
          </a:p>
          <a:p>
            <a:pPr marL="342900" indent="-342900">
              <a:buFont typeface="Wingdings" panose="05000000000000000000" pitchFamily="2" charset="2"/>
              <a:buChar char="ü"/>
            </a:pPr>
            <a:r>
              <a:rPr lang="cs-CZ" dirty="0" err="1">
                <a:solidFill>
                  <a:schemeClr val="bg1"/>
                </a:solidFill>
              </a:rPr>
              <a:t>Provide</a:t>
            </a:r>
            <a:r>
              <a:rPr lang="cs-CZ" dirty="0">
                <a:solidFill>
                  <a:schemeClr val="bg1"/>
                </a:solidFill>
              </a:rPr>
              <a:t> </a:t>
            </a:r>
            <a:r>
              <a:rPr lang="cs-CZ" dirty="0" err="1">
                <a:solidFill>
                  <a:schemeClr val="bg1"/>
                </a:solidFill>
              </a:rPr>
              <a:t>supervision</a:t>
            </a:r>
            <a:r>
              <a:rPr lang="cs-CZ" dirty="0">
                <a:solidFill>
                  <a:schemeClr val="bg1"/>
                </a:solidFill>
              </a:rPr>
              <a:t> and </a:t>
            </a:r>
            <a:r>
              <a:rPr lang="cs-CZ" dirty="0" err="1">
                <a:solidFill>
                  <a:schemeClr val="bg1"/>
                </a:solidFill>
              </a:rPr>
              <a:t>guidance</a:t>
            </a:r>
            <a:r>
              <a:rPr lang="cs-CZ" dirty="0">
                <a:solidFill>
                  <a:schemeClr val="bg1"/>
                </a:solidFill>
              </a:rPr>
              <a:t>. </a:t>
            </a:r>
          </a:p>
          <a:p>
            <a:pPr marL="342900" indent="-342900">
              <a:buFont typeface="Wingdings" panose="05000000000000000000" pitchFamily="2" charset="2"/>
              <a:buChar char="ü"/>
            </a:pPr>
            <a:r>
              <a:rPr lang="cs-CZ" dirty="0" err="1">
                <a:solidFill>
                  <a:schemeClr val="bg1"/>
                </a:solidFill>
              </a:rPr>
              <a:t>Meet</a:t>
            </a:r>
            <a:r>
              <a:rPr lang="cs-CZ" dirty="0">
                <a:solidFill>
                  <a:schemeClr val="bg1"/>
                </a:solidFill>
              </a:rPr>
              <a:t> </a:t>
            </a:r>
            <a:r>
              <a:rPr lang="cs-CZ" dirty="0" err="1">
                <a:solidFill>
                  <a:schemeClr val="bg1"/>
                </a:solidFill>
              </a:rPr>
              <a:t>the</a:t>
            </a:r>
            <a:r>
              <a:rPr lang="cs-CZ" dirty="0">
                <a:solidFill>
                  <a:schemeClr val="bg1"/>
                </a:solidFill>
              </a:rPr>
              <a:t> </a:t>
            </a:r>
            <a:r>
              <a:rPr lang="cs-CZ" dirty="0" err="1">
                <a:solidFill>
                  <a:schemeClr val="bg1"/>
                </a:solidFill>
              </a:rPr>
              <a:t>goals</a:t>
            </a:r>
            <a:r>
              <a:rPr lang="cs-CZ" dirty="0">
                <a:solidFill>
                  <a:schemeClr val="bg1"/>
                </a:solidFill>
              </a:rPr>
              <a:t> set by </a:t>
            </a:r>
            <a:r>
              <a:rPr lang="cs-CZ" dirty="0" err="1">
                <a:solidFill>
                  <a:schemeClr val="bg1"/>
                </a:solidFill>
              </a:rPr>
              <a:t>the</a:t>
            </a:r>
            <a:r>
              <a:rPr lang="cs-CZ" dirty="0">
                <a:solidFill>
                  <a:schemeClr val="bg1"/>
                </a:solidFill>
              </a:rPr>
              <a:t> </a:t>
            </a:r>
            <a:r>
              <a:rPr lang="cs-CZ" dirty="0" err="1">
                <a:solidFill>
                  <a:schemeClr val="bg1"/>
                </a:solidFill>
              </a:rPr>
              <a:t>secondee</a:t>
            </a:r>
            <a:r>
              <a:rPr lang="cs-CZ" dirty="0">
                <a:solidFill>
                  <a:schemeClr val="bg1"/>
                </a:solidFill>
              </a:rPr>
              <a:t>.</a:t>
            </a:r>
          </a:p>
          <a:p>
            <a:pPr marL="342900" indent="-342900">
              <a:buFont typeface="Wingdings" panose="05000000000000000000" pitchFamily="2" charset="2"/>
              <a:buChar char="ü"/>
            </a:pPr>
            <a:r>
              <a:rPr lang="en-US" dirty="0">
                <a:solidFill>
                  <a:schemeClr val="bg1"/>
                </a:solidFill>
              </a:rPr>
              <a:t>Sending SAI </a:t>
            </a:r>
            <a:r>
              <a:rPr lang="en-US" dirty="0" err="1">
                <a:solidFill>
                  <a:schemeClr val="bg1"/>
                </a:solidFill>
              </a:rPr>
              <a:t>arrang</a:t>
            </a:r>
            <a:r>
              <a:rPr lang="cs-CZ" dirty="0">
                <a:solidFill>
                  <a:schemeClr val="bg1"/>
                </a:solidFill>
              </a:rPr>
              <a:t>es </a:t>
            </a:r>
            <a:r>
              <a:rPr lang="en-US" dirty="0">
                <a:solidFill>
                  <a:schemeClr val="bg1"/>
                </a:solidFill>
              </a:rPr>
              <a:t>travel,</a:t>
            </a:r>
            <a:r>
              <a:rPr lang="cs-CZ" dirty="0">
                <a:solidFill>
                  <a:schemeClr val="bg1"/>
                </a:solidFill>
              </a:rPr>
              <a:t> </a:t>
            </a:r>
            <a:r>
              <a:rPr lang="en-US" dirty="0">
                <a:solidFill>
                  <a:schemeClr val="bg1"/>
                </a:solidFill>
              </a:rPr>
              <a:t>medical insurance</a:t>
            </a:r>
            <a:r>
              <a:rPr lang="cs-CZ" dirty="0">
                <a:solidFill>
                  <a:schemeClr val="bg1"/>
                </a:solidFill>
              </a:rPr>
              <a:t> and </a:t>
            </a:r>
            <a:r>
              <a:rPr lang="en-US" dirty="0">
                <a:solidFill>
                  <a:schemeClr val="bg1"/>
                </a:solidFill>
              </a:rPr>
              <a:t>accommodation.</a:t>
            </a:r>
          </a:p>
          <a:p>
            <a:pPr marL="342900" indent="-342900">
              <a:buFont typeface="Wingdings" panose="05000000000000000000" pitchFamily="2" charset="2"/>
              <a:buChar char="ü"/>
            </a:pPr>
            <a:endParaRPr lang="cs-CZ" dirty="0">
              <a:solidFill>
                <a:schemeClr val="bg1"/>
              </a:solidFill>
            </a:endParaRPr>
          </a:p>
          <a:p>
            <a:endParaRPr lang="cs-CZ" dirty="0"/>
          </a:p>
        </p:txBody>
      </p:sp>
    </p:spTree>
    <p:extLst>
      <p:ext uri="{BB962C8B-B14F-4D97-AF65-F5344CB8AC3E}">
        <p14:creationId xmlns:p14="http://schemas.microsoft.com/office/powerpoint/2010/main" val="355924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pic>
        <p:nvPicPr>
          <p:cNvPr id="5" name="6 Imagen">
            <a:extLst>
              <a:ext uri="{FF2B5EF4-FFF2-40B4-BE49-F238E27FC236}">
                <a16:creationId xmlns:a16="http://schemas.microsoft.com/office/drawing/2014/main" id="{25B1D555-D04F-9A72-8411-CE9F90ADAA00}"/>
              </a:ext>
            </a:extLst>
          </p:cNvPr>
          <p:cNvPicPr/>
          <p:nvPr/>
        </p:nvPicPr>
        <p:blipFill rotWithShape="1">
          <a:blip r:embed="rId3"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graphicFrame>
        <p:nvGraphicFramePr>
          <p:cNvPr id="2" name="Diagram 1">
            <a:extLst>
              <a:ext uri="{FF2B5EF4-FFF2-40B4-BE49-F238E27FC236}">
                <a16:creationId xmlns:a16="http://schemas.microsoft.com/office/drawing/2014/main" id="{D43A0FCD-A0A2-4737-A9D6-7ACD030F3AC0}"/>
              </a:ext>
            </a:extLst>
          </p:cNvPr>
          <p:cNvGraphicFramePr/>
          <p:nvPr>
            <p:extLst>
              <p:ext uri="{D42A27DB-BD31-4B8C-83A1-F6EECF244321}">
                <p14:modId xmlns:p14="http://schemas.microsoft.com/office/powerpoint/2010/main" val="1717962871"/>
              </p:ext>
            </p:extLst>
          </p:nvPr>
        </p:nvGraphicFramePr>
        <p:xfrm>
          <a:off x="899591" y="123478"/>
          <a:ext cx="7366539" cy="4911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676929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4" name="TextovéPole 3">
            <a:extLst>
              <a:ext uri="{FF2B5EF4-FFF2-40B4-BE49-F238E27FC236}">
                <a16:creationId xmlns:a16="http://schemas.microsoft.com/office/drawing/2014/main" id="{CE43B558-1C12-4CF6-A855-42F1F3459811}"/>
              </a:ext>
            </a:extLst>
          </p:cNvPr>
          <p:cNvSpPr txBox="1"/>
          <p:nvPr/>
        </p:nvSpPr>
        <p:spPr>
          <a:xfrm>
            <a:off x="1043609" y="1995686"/>
            <a:ext cx="1368152" cy="523220"/>
          </a:xfrm>
          <a:prstGeom prst="rect">
            <a:avLst/>
          </a:prstGeom>
          <a:noFill/>
          <a:ln>
            <a:noFill/>
          </a:ln>
          <a:scene3d>
            <a:camera prst="perspectiveFron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1400" dirty="0" err="1">
                <a:solidFill>
                  <a:schemeClr val="bg1"/>
                </a:solidFill>
              </a:rPr>
              <a:t>Financial</a:t>
            </a:r>
            <a:r>
              <a:rPr lang="cs-CZ" sz="1400" dirty="0">
                <a:solidFill>
                  <a:schemeClr val="bg1"/>
                </a:solidFill>
              </a:rPr>
              <a:t> </a:t>
            </a:r>
            <a:r>
              <a:rPr lang="cs-CZ" sz="1400" dirty="0" err="1">
                <a:solidFill>
                  <a:schemeClr val="bg1"/>
                </a:solidFill>
              </a:rPr>
              <a:t>provisions</a:t>
            </a:r>
            <a:endParaRPr lang="cs-CZ" sz="1400" dirty="0">
              <a:solidFill>
                <a:schemeClr val="bg1"/>
              </a:solidFill>
            </a:endParaRPr>
          </a:p>
        </p:txBody>
      </p:sp>
      <p:sp>
        <p:nvSpPr>
          <p:cNvPr id="6" name="TextovéPole 5">
            <a:extLst>
              <a:ext uri="{FF2B5EF4-FFF2-40B4-BE49-F238E27FC236}">
                <a16:creationId xmlns:a16="http://schemas.microsoft.com/office/drawing/2014/main" id="{6D5984AC-4B18-45EC-9AD0-73D6F62C9A34}"/>
              </a:ext>
            </a:extLst>
          </p:cNvPr>
          <p:cNvSpPr txBox="1"/>
          <p:nvPr/>
        </p:nvSpPr>
        <p:spPr>
          <a:xfrm>
            <a:off x="899592" y="3373741"/>
            <a:ext cx="1575919"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lumMod val="75000"/>
                  </a:schemeClr>
                </a:solidFill>
              </a:rPr>
              <a:t>Secondment</a:t>
            </a:r>
            <a:r>
              <a:rPr lang="cs-CZ" sz="1400" dirty="0">
                <a:solidFill>
                  <a:schemeClr val="bg1">
                    <a:lumMod val="75000"/>
                  </a:schemeClr>
                </a:solidFill>
              </a:rPr>
              <a:t> </a:t>
            </a:r>
            <a:r>
              <a:rPr lang="cs-CZ" sz="1400" dirty="0" err="1">
                <a:solidFill>
                  <a:schemeClr val="bg1">
                    <a:lumMod val="75000"/>
                  </a:schemeClr>
                </a:solidFill>
              </a:rPr>
              <a:t>placements</a:t>
            </a:r>
            <a:r>
              <a:rPr lang="cs-CZ" sz="1400" dirty="0">
                <a:solidFill>
                  <a:schemeClr val="bg1">
                    <a:lumMod val="75000"/>
                  </a:schemeClr>
                </a:solidFill>
              </a:rPr>
              <a:t> at SAI Czech Republic</a:t>
            </a:r>
            <a:endParaRPr lang="cs-CZ" sz="1100" dirty="0">
              <a:solidFill>
                <a:schemeClr val="bg1">
                  <a:lumMod val="75000"/>
                </a:schemeClr>
              </a:solidFill>
            </a:endParaRPr>
          </a:p>
        </p:txBody>
      </p:sp>
      <p:sp>
        <p:nvSpPr>
          <p:cNvPr id="22" name="TextovéPole 21">
            <a:extLst>
              <a:ext uri="{FF2B5EF4-FFF2-40B4-BE49-F238E27FC236}">
                <a16:creationId xmlns:a16="http://schemas.microsoft.com/office/drawing/2014/main" id="{07D3A318-83E8-42E6-BC56-70A11700D8EF}"/>
              </a:ext>
            </a:extLst>
          </p:cNvPr>
          <p:cNvSpPr txBox="1"/>
          <p:nvPr/>
        </p:nvSpPr>
        <p:spPr>
          <a:xfrm>
            <a:off x="2593821" y="267494"/>
            <a:ext cx="5328592" cy="4247317"/>
          </a:xfrm>
          <a:prstGeom prst="rect">
            <a:avLst/>
          </a:prstGeom>
          <a:noFill/>
        </p:spPr>
        <p:txBody>
          <a:bodyPr wrap="square" rtlCol="0">
            <a:spAutoFit/>
          </a:bodyPr>
          <a:lstStyle/>
          <a:p>
            <a:pPr marL="342900" indent="-342900" algn="just">
              <a:buFont typeface="Wingdings" panose="05000000000000000000" pitchFamily="2" charset="2"/>
              <a:buChar char="ü"/>
            </a:pPr>
            <a:r>
              <a:rPr lang="cs-CZ" dirty="0" err="1"/>
              <a:t>Possibility</a:t>
            </a:r>
            <a:r>
              <a:rPr lang="cs-CZ" dirty="0"/>
              <a:t> to </a:t>
            </a:r>
            <a:r>
              <a:rPr lang="cs-CZ" dirty="0" err="1"/>
              <a:t>receive</a:t>
            </a:r>
            <a:r>
              <a:rPr lang="cs-CZ" dirty="0"/>
              <a:t> </a:t>
            </a:r>
            <a:r>
              <a:rPr lang="cs-CZ" dirty="0" err="1"/>
              <a:t>funding</a:t>
            </a:r>
            <a:r>
              <a:rPr lang="cs-CZ" dirty="0"/>
              <a:t> </a:t>
            </a:r>
            <a:r>
              <a:rPr lang="cs-CZ" dirty="0" err="1"/>
              <a:t>from</a:t>
            </a:r>
            <a:r>
              <a:rPr lang="cs-CZ" dirty="0"/>
              <a:t> </a:t>
            </a:r>
            <a:r>
              <a:rPr lang="cs-CZ" dirty="0" err="1"/>
              <a:t>the</a:t>
            </a:r>
            <a:r>
              <a:rPr lang="cs-CZ" dirty="0"/>
              <a:t> EUROSAI Budget.</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err="1"/>
              <a:t>Financial</a:t>
            </a:r>
            <a:r>
              <a:rPr lang="cs-CZ" dirty="0"/>
              <a:t> </a:t>
            </a:r>
            <a:r>
              <a:rPr lang="cs-CZ" dirty="0" err="1"/>
              <a:t>Rules</a:t>
            </a:r>
            <a:r>
              <a:rPr lang="cs-CZ" dirty="0"/>
              <a:t> 3.1 – </a:t>
            </a:r>
            <a:r>
              <a:rPr lang="cs-CZ" dirty="0" err="1"/>
              <a:t>the</a:t>
            </a:r>
            <a:r>
              <a:rPr lang="cs-CZ" dirty="0"/>
              <a:t> </a:t>
            </a:r>
            <a:r>
              <a:rPr lang="cs-CZ" dirty="0" err="1"/>
              <a:t>programmes</a:t>
            </a:r>
            <a:r>
              <a:rPr lang="cs-CZ" dirty="0"/>
              <a:t> set up by EUROSAI such (</a:t>
            </a:r>
            <a:r>
              <a:rPr lang="cs-CZ" dirty="0" err="1"/>
              <a:t>e.g</a:t>
            </a:r>
            <a:r>
              <a:rPr lang="cs-CZ" dirty="0"/>
              <a:t>. </a:t>
            </a:r>
            <a:r>
              <a:rPr lang="cs-CZ" dirty="0" err="1"/>
              <a:t>staff</a:t>
            </a:r>
            <a:r>
              <a:rPr lang="cs-CZ" dirty="0"/>
              <a:t> </a:t>
            </a:r>
            <a:r>
              <a:rPr lang="cs-CZ" dirty="0" err="1"/>
              <a:t>secondments</a:t>
            </a:r>
            <a:r>
              <a:rPr lang="cs-CZ" dirty="0"/>
              <a:t>) </a:t>
            </a:r>
            <a:r>
              <a:rPr lang="cs-CZ" dirty="0" err="1"/>
              <a:t>can</a:t>
            </a:r>
            <a:r>
              <a:rPr lang="cs-CZ" dirty="0"/>
              <a:t> </a:t>
            </a:r>
            <a:r>
              <a:rPr lang="cs-CZ" dirty="0" err="1"/>
              <a:t>be</a:t>
            </a:r>
            <a:r>
              <a:rPr lang="cs-CZ" dirty="0"/>
              <a:t> </a:t>
            </a:r>
            <a:r>
              <a:rPr lang="cs-CZ" dirty="0" err="1"/>
              <a:t>subject</a:t>
            </a:r>
            <a:r>
              <a:rPr lang="cs-CZ" dirty="0"/>
              <a:t> to </a:t>
            </a:r>
            <a:r>
              <a:rPr lang="cs-CZ" dirty="0" err="1"/>
              <a:t>financial</a:t>
            </a:r>
            <a:r>
              <a:rPr lang="cs-CZ" dirty="0"/>
              <a:t> </a:t>
            </a:r>
            <a:r>
              <a:rPr lang="cs-CZ" dirty="0" err="1"/>
              <a:t>request</a:t>
            </a:r>
            <a:r>
              <a:rPr lang="cs-CZ" dirty="0"/>
              <a:t> </a:t>
            </a:r>
            <a:r>
              <a:rPr lang="cs-CZ" dirty="0" err="1"/>
              <a:t>from</a:t>
            </a:r>
            <a:r>
              <a:rPr lang="cs-CZ" dirty="0"/>
              <a:t> EUROSAI  (Rule 45).</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a:t>Link to </a:t>
            </a:r>
            <a:r>
              <a:rPr lang="en-US" dirty="0">
                <a:hlinkClick r:id="rId4" tooltip="https://eur01.safelinks.protection.outlook.com/?url=https%3A%2F%2Fwww.eurosai.org%2FEUROSAI_Subsidies.html&amp;data=05%7C01%7Crosa.campos%40tcu.es%7C675b4837931d44c2316a08dbb5e8dfe7%7C64cbc688ed374842a37b8981734a1fb9%7C1%7C0%7C638303784017675692%7CUnknown%7CT">
                  <a:extLst>
                    <a:ext uri="{A12FA001-AC4F-418D-AE19-62706E023703}">
                      <ahyp:hlinkClr xmlns:ahyp="http://schemas.microsoft.com/office/drawing/2018/hyperlinkcolor" val="tx"/>
                    </a:ext>
                  </a:extLst>
                </a:hlinkClick>
              </a:rPr>
              <a:t>EUROSAI Subsidies</a:t>
            </a:r>
            <a:r>
              <a:rPr lang="en-US" dirty="0"/>
              <a:t> </a:t>
            </a:r>
            <a:r>
              <a:rPr lang="cs-CZ" dirty="0" err="1"/>
              <a:t>including</a:t>
            </a:r>
            <a:r>
              <a:rPr lang="cs-CZ" dirty="0"/>
              <a:t> </a:t>
            </a:r>
            <a:r>
              <a:rPr lang="en-US" dirty="0"/>
              <a:t>video of a Power Point presentation </a:t>
            </a:r>
            <a:r>
              <a:rPr lang="cs-CZ" dirty="0" err="1"/>
              <a:t>with</a:t>
            </a:r>
            <a:r>
              <a:rPr lang="cs-CZ" dirty="0"/>
              <a:t> </a:t>
            </a:r>
            <a:r>
              <a:rPr lang="en-US" dirty="0"/>
              <a:t>the necessary templates (official letter and report included)</a:t>
            </a:r>
            <a:r>
              <a:rPr lang="cs-CZ" dirty="0"/>
              <a:t>.</a:t>
            </a:r>
          </a:p>
          <a:p>
            <a:pPr marL="342900" indent="-342900" algn="just">
              <a:buFont typeface="Wingdings" panose="05000000000000000000" pitchFamily="2" charset="2"/>
              <a:buChar char="ü"/>
            </a:pPr>
            <a:endParaRPr lang="cs-CZ" dirty="0"/>
          </a:p>
          <a:p>
            <a:pPr marL="342900" indent="-342900" algn="just">
              <a:buFont typeface="Wingdings" panose="05000000000000000000" pitchFamily="2" charset="2"/>
              <a:buChar char="ü"/>
            </a:pPr>
            <a:r>
              <a:rPr lang="cs-CZ" dirty="0" err="1"/>
              <a:t>Requests</a:t>
            </a:r>
            <a:r>
              <a:rPr lang="cs-CZ" dirty="0"/>
              <a:t> </a:t>
            </a:r>
            <a:r>
              <a:rPr lang="cs-CZ" dirty="0" err="1"/>
              <a:t>for</a:t>
            </a:r>
            <a:r>
              <a:rPr lang="cs-CZ" dirty="0"/>
              <a:t> </a:t>
            </a:r>
            <a:r>
              <a:rPr lang="cs-CZ" dirty="0" err="1"/>
              <a:t>funding</a:t>
            </a:r>
            <a:r>
              <a:rPr lang="cs-CZ" dirty="0"/>
              <a:t> –  3 </a:t>
            </a:r>
            <a:r>
              <a:rPr lang="cs-CZ" dirty="0" err="1"/>
              <a:t>times</a:t>
            </a:r>
            <a:r>
              <a:rPr lang="cs-CZ" dirty="0"/>
              <a:t> a </a:t>
            </a:r>
            <a:r>
              <a:rPr lang="cs-CZ" dirty="0" err="1"/>
              <a:t>year</a:t>
            </a:r>
            <a:r>
              <a:rPr lang="cs-CZ" dirty="0"/>
              <a:t> (</a:t>
            </a:r>
            <a:r>
              <a:rPr lang="cs-CZ" dirty="0" err="1"/>
              <a:t>January</a:t>
            </a:r>
            <a:r>
              <a:rPr lang="cs-CZ" dirty="0"/>
              <a:t>, May, </a:t>
            </a:r>
            <a:r>
              <a:rPr lang="cs-CZ" dirty="0" err="1"/>
              <a:t>September</a:t>
            </a:r>
            <a:r>
              <a:rPr lang="cs-CZ" dirty="0"/>
              <a:t>).</a:t>
            </a:r>
          </a:p>
          <a:p>
            <a:endParaRPr lang="cs-CZ" dirty="0"/>
          </a:p>
        </p:txBody>
      </p:sp>
      <p:sp>
        <p:nvSpPr>
          <p:cNvPr id="13" name="TextovéPole 12">
            <a:extLst>
              <a:ext uri="{FF2B5EF4-FFF2-40B4-BE49-F238E27FC236}">
                <a16:creationId xmlns:a16="http://schemas.microsoft.com/office/drawing/2014/main" id="{D9DC990B-E32C-4486-8857-D897EE426C3E}"/>
              </a:ext>
            </a:extLst>
          </p:cNvPr>
          <p:cNvSpPr txBox="1"/>
          <p:nvPr/>
        </p:nvSpPr>
        <p:spPr>
          <a:xfrm>
            <a:off x="1043607" y="5151487"/>
            <a:ext cx="1368152" cy="523220"/>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a:solidFill>
                  <a:schemeClr val="bg1">
                    <a:lumMod val="75000"/>
                  </a:schemeClr>
                </a:solidFill>
              </a:rPr>
              <a:t>Pilot </a:t>
            </a:r>
            <a:r>
              <a:rPr lang="cs-CZ" sz="1400" dirty="0" err="1">
                <a:solidFill>
                  <a:schemeClr val="bg1">
                    <a:lumMod val="75000"/>
                  </a:schemeClr>
                </a:solidFill>
              </a:rPr>
              <a:t>Secondment</a:t>
            </a:r>
            <a:endParaRPr lang="cs-CZ" sz="1400" dirty="0">
              <a:solidFill>
                <a:schemeClr val="bg1">
                  <a:lumMod val="75000"/>
                </a:schemeClr>
              </a:solidFill>
            </a:endParaRPr>
          </a:p>
        </p:txBody>
      </p:sp>
    </p:spTree>
    <p:extLst>
      <p:ext uri="{BB962C8B-B14F-4D97-AF65-F5344CB8AC3E}">
        <p14:creationId xmlns:p14="http://schemas.microsoft.com/office/powerpoint/2010/main" val="315875278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6" y="-612755"/>
            <a:ext cx="6912769"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9" name="TextovéPole 8">
            <a:extLst>
              <a:ext uri="{FF2B5EF4-FFF2-40B4-BE49-F238E27FC236}">
                <a16:creationId xmlns:a16="http://schemas.microsoft.com/office/drawing/2014/main" id="{7B2A30DF-E35F-43C0-9206-8B9396017550}"/>
              </a:ext>
            </a:extLst>
          </p:cNvPr>
          <p:cNvSpPr txBox="1"/>
          <p:nvPr/>
        </p:nvSpPr>
        <p:spPr>
          <a:xfrm>
            <a:off x="2803927" y="267494"/>
            <a:ext cx="4752528" cy="4155246"/>
          </a:xfrm>
          <a:prstGeom prst="rect">
            <a:avLst/>
          </a:prstGeom>
          <a:blipFill>
            <a:blip r:embed="rId4"/>
            <a:stretch>
              <a:fillRect/>
            </a:stretch>
          </a:blipFill>
          <a:scene3d>
            <a:camera prst="perspectiveAbove"/>
            <a:lightRig rig="threePt" dir="t"/>
          </a:scene3d>
        </p:spPr>
        <p:txBody>
          <a:bodyPr wrap="square" rtlCol="0">
            <a:spAutoFit/>
          </a:bodyPr>
          <a:lstStyle/>
          <a:p>
            <a:endParaRPr lang="cs-CZ" dirty="0"/>
          </a:p>
        </p:txBody>
      </p:sp>
      <p:sp>
        <p:nvSpPr>
          <p:cNvPr id="15" name="TextovéPole 14">
            <a:extLst>
              <a:ext uri="{FF2B5EF4-FFF2-40B4-BE49-F238E27FC236}">
                <a16:creationId xmlns:a16="http://schemas.microsoft.com/office/drawing/2014/main" id="{646AAAEA-D5F9-4B82-A8D6-A3CADF9CB617}"/>
              </a:ext>
            </a:extLst>
          </p:cNvPr>
          <p:cNvSpPr txBox="1"/>
          <p:nvPr/>
        </p:nvSpPr>
        <p:spPr>
          <a:xfrm>
            <a:off x="1107359" y="538604"/>
            <a:ext cx="1368152" cy="523220"/>
          </a:xfrm>
          <a:prstGeom prst="rect">
            <a:avLst/>
          </a:prstGeom>
          <a:noFill/>
          <a:ln>
            <a:noFill/>
          </a:ln>
          <a:scene3d>
            <a:camera prst="perspectiveFron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1400" dirty="0" err="1">
                <a:solidFill>
                  <a:schemeClr val="bg1">
                    <a:lumMod val="85000"/>
                  </a:schemeClr>
                </a:solidFill>
              </a:rPr>
              <a:t>Financial</a:t>
            </a:r>
            <a:r>
              <a:rPr lang="cs-CZ" sz="1400" dirty="0">
                <a:solidFill>
                  <a:schemeClr val="bg1">
                    <a:lumMod val="85000"/>
                  </a:schemeClr>
                </a:solidFill>
              </a:rPr>
              <a:t> </a:t>
            </a:r>
            <a:r>
              <a:rPr lang="cs-CZ" sz="1400" dirty="0" err="1">
                <a:solidFill>
                  <a:schemeClr val="bg1">
                    <a:lumMod val="85000"/>
                  </a:schemeClr>
                </a:solidFill>
              </a:rPr>
              <a:t>provisions</a:t>
            </a:r>
            <a:endParaRPr lang="cs-CZ" sz="1400" dirty="0">
              <a:solidFill>
                <a:schemeClr val="bg1">
                  <a:lumMod val="85000"/>
                </a:schemeClr>
              </a:solidFill>
            </a:endParaRPr>
          </a:p>
        </p:txBody>
      </p:sp>
      <p:sp>
        <p:nvSpPr>
          <p:cNvPr id="16" name="TextovéPole 15">
            <a:extLst>
              <a:ext uri="{FF2B5EF4-FFF2-40B4-BE49-F238E27FC236}">
                <a16:creationId xmlns:a16="http://schemas.microsoft.com/office/drawing/2014/main" id="{4CC9972A-37FC-4682-8894-FED96CCFCA18}"/>
              </a:ext>
            </a:extLst>
          </p:cNvPr>
          <p:cNvSpPr txBox="1"/>
          <p:nvPr/>
        </p:nvSpPr>
        <p:spPr>
          <a:xfrm>
            <a:off x="933373" y="1894221"/>
            <a:ext cx="1584177"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solidFill>
              </a:rPr>
              <a:t>Secondment</a:t>
            </a:r>
            <a:r>
              <a:rPr lang="cs-CZ" sz="1400" dirty="0">
                <a:solidFill>
                  <a:schemeClr val="bg1"/>
                </a:solidFill>
              </a:rPr>
              <a:t> </a:t>
            </a:r>
            <a:r>
              <a:rPr lang="cs-CZ" sz="1400" dirty="0" err="1">
                <a:solidFill>
                  <a:schemeClr val="bg1"/>
                </a:solidFill>
              </a:rPr>
              <a:t>placements</a:t>
            </a:r>
            <a:r>
              <a:rPr lang="cs-CZ" sz="1400" dirty="0">
                <a:solidFill>
                  <a:schemeClr val="bg1"/>
                </a:solidFill>
              </a:rPr>
              <a:t> at SAI Czech Republic</a:t>
            </a:r>
            <a:endParaRPr lang="cs-CZ" sz="1100" dirty="0">
              <a:solidFill>
                <a:schemeClr val="bg1"/>
              </a:solidFill>
            </a:endParaRPr>
          </a:p>
        </p:txBody>
      </p:sp>
      <p:sp>
        <p:nvSpPr>
          <p:cNvPr id="19" name="TextovéPole 18">
            <a:extLst>
              <a:ext uri="{FF2B5EF4-FFF2-40B4-BE49-F238E27FC236}">
                <a16:creationId xmlns:a16="http://schemas.microsoft.com/office/drawing/2014/main" id="{7E4E3972-074C-41C5-B858-5977A15DFB40}"/>
              </a:ext>
            </a:extLst>
          </p:cNvPr>
          <p:cNvSpPr txBox="1"/>
          <p:nvPr/>
        </p:nvSpPr>
        <p:spPr>
          <a:xfrm>
            <a:off x="1043605" y="3565617"/>
            <a:ext cx="1368152" cy="523220"/>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a:solidFill>
                  <a:schemeClr val="bg1">
                    <a:lumMod val="75000"/>
                  </a:schemeClr>
                </a:solidFill>
              </a:rPr>
              <a:t>Pilot </a:t>
            </a:r>
            <a:r>
              <a:rPr lang="cs-CZ" sz="1400" dirty="0" err="1">
                <a:solidFill>
                  <a:schemeClr val="bg1">
                    <a:lumMod val="75000"/>
                  </a:schemeClr>
                </a:solidFill>
              </a:rPr>
              <a:t>Secondment</a:t>
            </a:r>
            <a:endParaRPr lang="cs-CZ" sz="1400" dirty="0">
              <a:solidFill>
                <a:schemeClr val="bg1">
                  <a:lumMod val="75000"/>
                </a:schemeClr>
              </a:solidFill>
            </a:endParaRPr>
          </a:p>
        </p:txBody>
      </p:sp>
    </p:spTree>
    <p:extLst>
      <p:ext uri="{BB962C8B-B14F-4D97-AF65-F5344CB8AC3E}">
        <p14:creationId xmlns:p14="http://schemas.microsoft.com/office/powerpoint/2010/main" val="412405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a16="http://schemas.microsoft.com/office/drawing/2014/main" id="{25B1D555-D04F-9A72-8411-CE9F90ADAA00}"/>
              </a:ext>
            </a:extLst>
          </p:cNvPr>
          <p:cNvPicPr/>
          <p:nvPr/>
        </p:nvPicPr>
        <p:blipFill rotWithShape="1">
          <a:blip r:embed="rId2" cstate="print">
            <a:extLst>
              <a:ext uri="{28A0092B-C50C-407E-A947-70E740481C1C}">
                <a14:useLocalDpi xmlns:a14="http://schemas.microsoft.com/office/drawing/2010/main" val="0"/>
              </a:ext>
            </a:extLst>
          </a:blip>
          <a:srcRect l="8047" t="4205" r="57579" b="45797"/>
          <a:stretch/>
        </p:blipFill>
        <p:spPr>
          <a:xfrm>
            <a:off x="0" y="4221088"/>
            <a:ext cx="1495655" cy="2664296"/>
          </a:xfrm>
          <a:prstGeom prst="rect">
            <a:avLst/>
          </a:prstGeom>
        </p:spPr>
      </p:pic>
      <p:sp>
        <p:nvSpPr>
          <p:cNvPr id="2" name="Obdélník 1">
            <a:extLst>
              <a:ext uri="{FF2B5EF4-FFF2-40B4-BE49-F238E27FC236}">
                <a16:creationId xmlns:a16="http://schemas.microsoft.com/office/drawing/2014/main" id="{885AF707-FA6C-4B68-A1D7-A046B2F6F373}"/>
              </a:ext>
            </a:extLst>
          </p:cNvPr>
          <p:cNvSpPr/>
          <p:nvPr/>
        </p:nvSpPr>
        <p:spPr>
          <a:xfrm>
            <a:off x="1043607" y="-612755"/>
            <a:ext cx="1368152" cy="5740102"/>
          </a:xfrm>
          <a:prstGeom prst="rect">
            <a:avLst/>
          </a:prstGeom>
          <a:solidFill>
            <a:schemeClr val="accent1">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E1D441CB-C5D4-4C54-BA1A-21F0369DF34D}"/>
              </a:ext>
            </a:extLst>
          </p:cNvPr>
          <p:cNvSpPr/>
          <p:nvPr/>
        </p:nvSpPr>
        <p:spPr>
          <a:xfrm>
            <a:off x="979855" y="1771777"/>
            <a:ext cx="1495656" cy="971038"/>
          </a:xfrm>
          <a:prstGeom prst="rect">
            <a:avLst/>
          </a:prstGeom>
          <a:solidFill>
            <a:srgbClr val="C5A51D"/>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Imagen 4">
            <a:extLst>
              <a:ext uri="{FF2B5EF4-FFF2-40B4-BE49-F238E27FC236}">
                <a16:creationId xmlns:a16="http://schemas.microsoft.com/office/drawing/2014/main" id="{129A77D3-1E87-B31C-5541-3F40EDCD2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75" y="108996"/>
            <a:ext cx="643364" cy="657350"/>
          </a:xfrm>
          <a:prstGeom prst="rect">
            <a:avLst/>
          </a:prstGeom>
        </p:spPr>
      </p:pic>
      <p:sp>
        <p:nvSpPr>
          <p:cNvPr id="4" name="TextovéPole 3">
            <a:extLst>
              <a:ext uri="{FF2B5EF4-FFF2-40B4-BE49-F238E27FC236}">
                <a16:creationId xmlns:a16="http://schemas.microsoft.com/office/drawing/2014/main" id="{CE43B558-1C12-4CF6-A855-42F1F3459811}"/>
              </a:ext>
            </a:extLst>
          </p:cNvPr>
          <p:cNvSpPr txBox="1"/>
          <p:nvPr/>
        </p:nvSpPr>
        <p:spPr>
          <a:xfrm>
            <a:off x="1043607" y="504736"/>
            <a:ext cx="1368152" cy="523220"/>
          </a:xfrm>
          <a:prstGeom prst="rect">
            <a:avLst/>
          </a:prstGeom>
          <a:noFill/>
          <a:ln>
            <a:noFill/>
          </a:ln>
          <a:scene3d>
            <a:camera prst="perspectiveAbove"/>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1400" dirty="0" err="1">
                <a:solidFill>
                  <a:schemeClr val="bg1">
                    <a:lumMod val="85000"/>
                  </a:schemeClr>
                </a:solidFill>
              </a:rPr>
              <a:t>Financial</a:t>
            </a:r>
            <a:r>
              <a:rPr lang="cs-CZ" sz="1400" dirty="0">
                <a:solidFill>
                  <a:schemeClr val="bg1">
                    <a:lumMod val="85000"/>
                  </a:schemeClr>
                </a:solidFill>
              </a:rPr>
              <a:t> </a:t>
            </a:r>
            <a:r>
              <a:rPr lang="cs-CZ" sz="1400" dirty="0" err="1">
                <a:solidFill>
                  <a:schemeClr val="bg1">
                    <a:lumMod val="85000"/>
                  </a:schemeClr>
                </a:solidFill>
              </a:rPr>
              <a:t>provisions</a:t>
            </a:r>
            <a:endParaRPr lang="cs-CZ" sz="1400" dirty="0">
              <a:solidFill>
                <a:schemeClr val="bg1">
                  <a:lumMod val="85000"/>
                </a:schemeClr>
              </a:solidFill>
            </a:endParaRPr>
          </a:p>
        </p:txBody>
      </p:sp>
      <p:sp>
        <p:nvSpPr>
          <p:cNvPr id="6" name="TextovéPole 5">
            <a:extLst>
              <a:ext uri="{FF2B5EF4-FFF2-40B4-BE49-F238E27FC236}">
                <a16:creationId xmlns:a16="http://schemas.microsoft.com/office/drawing/2014/main" id="{6D5984AC-4B18-45EC-9AD0-73D6F62C9A34}"/>
              </a:ext>
            </a:extLst>
          </p:cNvPr>
          <p:cNvSpPr txBox="1"/>
          <p:nvPr/>
        </p:nvSpPr>
        <p:spPr>
          <a:xfrm>
            <a:off x="933373" y="1894221"/>
            <a:ext cx="1584177" cy="738664"/>
          </a:xfrm>
          <a:prstGeom prst="rect">
            <a:avLst/>
          </a:prstGeom>
          <a:noFill/>
          <a:ln>
            <a:noFill/>
          </a:ln>
          <a:scene3d>
            <a:camera prst="perspectiveFron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s-CZ" sz="1400" dirty="0" err="1">
                <a:solidFill>
                  <a:schemeClr val="bg1"/>
                </a:solidFill>
              </a:rPr>
              <a:t>Secondment</a:t>
            </a:r>
            <a:r>
              <a:rPr lang="cs-CZ" sz="1400" dirty="0">
                <a:solidFill>
                  <a:schemeClr val="bg1"/>
                </a:solidFill>
              </a:rPr>
              <a:t> </a:t>
            </a:r>
            <a:r>
              <a:rPr lang="cs-CZ" sz="1400" dirty="0" err="1">
                <a:solidFill>
                  <a:schemeClr val="bg1"/>
                </a:solidFill>
              </a:rPr>
              <a:t>placements</a:t>
            </a:r>
            <a:r>
              <a:rPr lang="cs-CZ" sz="1400" dirty="0">
                <a:solidFill>
                  <a:schemeClr val="bg1"/>
                </a:solidFill>
              </a:rPr>
              <a:t> at SAI Czech Republic</a:t>
            </a:r>
            <a:endParaRPr lang="cs-CZ" sz="1100" dirty="0">
              <a:solidFill>
                <a:schemeClr val="bg1"/>
              </a:solidFill>
            </a:endParaRPr>
          </a:p>
        </p:txBody>
      </p:sp>
      <p:sp>
        <p:nvSpPr>
          <p:cNvPr id="8" name="TextovéPole 7">
            <a:extLst>
              <a:ext uri="{FF2B5EF4-FFF2-40B4-BE49-F238E27FC236}">
                <a16:creationId xmlns:a16="http://schemas.microsoft.com/office/drawing/2014/main" id="{0F99CF8A-61DC-4DFE-8BA9-1D8BCE679D25}"/>
              </a:ext>
            </a:extLst>
          </p:cNvPr>
          <p:cNvSpPr txBox="1"/>
          <p:nvPr/>
        </p:nvSpPr>
        <p:spPr>
          <a:xfrm>
            <a:off x="1043605" y="3565617"/>
            <a:ext cx="1368152" cy="523220"/>
          </a:xfrm>
          <a:prstGeom prst="rect">
            <a:avLst/>
          </a:prstGeom>
          <a:noFill/>
          <a:ln>
            <a:noFill/>
          </a:ln>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a:solidFill>
                  <a:schemeClr val="bg1">
                    <a:lumMod val="75000"/>
                  </a:schemeClr>
                </a:solidFill>
              </a:rPr>
              <a:t>Pilot </a:t>
            </a:r>
            <a:r>
              <a:rPr lang="cs-CZ" sz="1400" dirty="0" err="1">
                <a:solidFill>
                  <a:schemeClr val="bg1">
                    <a:lumMod val="75000"/>
                  </a:schemeClr>
                </a:solidFill>
              </a:rPr>
              <a:t>Secondment</a:t>
            </a:r>
            <a:endParaRPr lang="cs-CZ" sz="1400" dirty="0">
              <a:solidFill>
                <a:schemeClr val="bg1">
                  <a:lumMod val="75000"/>
                </a:schemeClr>
              </a:solidFill>
            </a:endParaRPr>
          </a:p>
        </p:txBody>
      </p:sp>
      <p:sp>
        <p:nvSpPr>
          <p:cNvPr id="22" name="TextovéPole 21">
            <a:extLst>
              <a:ext uri="{FF2B5EF4-FFF2-40B4-BE49-F238E27FC236}">
                <a16:creationId xmlns:a16="http://schemas.microsoft.com/office/drawing/2014/main" id="{5FBF094D-2179-4B54-BD1B-8EBDBAD07FC3}"/>
              </a:ext>
            </a:extLst>
          </p:cNvPr>
          <p:cNvSpPr txBox="1"/>
          <p:nvPr/>
        </p:nvSpPr>
        <p:spPr>
          <a:xfrm>
            <a:off x="2771800" y="309592"/>
            <a:ext cx="5328593" cy="4524315"/>
          </a:xfrm>
          <a:prstGeom prst="rect">
            <a:avLst/>
          </a:prstGeom>
          <a:noFill/>
        </p:spPr>
        <p:txBody>
          <a:bodyPr wrap="square" rtlCol="0">
            <a:spAutoFit/>
          </a:bodyPr>
          <a:lstStyle/>
          <a:p>
            <a:pPr marL="285750" indent="-285750" algn="just">
              <a:buFont typeface="Wingdings" panose="05000000000000000000" pitchFamily="2" charset="2"/>
              <a:buChar char="ü"/>
            </a:pPr>
            <a:r>
              <a:rPr lang="en-GB" dirty="0"/>
              <a:t>1 placement at Audit Quality Management Unit.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Analyses and Audit System Administration Unit.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Social Affairs, the Environment, Education, Culture, and Healthcare Audit Department.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Performance Audit Department (secondment focused on digitalisation of public administration, eGovernment, vendor lock-in, legacy information systems, ICT).</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dirty="0"/>
              <a:t>1 placement at the International Relations Department.</a:t>
            </a:r>
          </a:p>
        </p:txBody>
      </p:sp>
      <p:sp>
        <p:nvSpPr>
          <p:cNvPr id="13" name="TextovéPole 12">
            <a:extLst>
              <a:ext uri="{FF2B5EF4-FFF2-40B4-BE49-F238E27FC236}">
                <a16:creationId xmlns:a16="http://schemas.microsoft.com/office/drawing/2014/main" id="{0DBE8ABF-A35C-41AB-A0B6-60BCDD272740}"/>
              </a:ext>
            </a:extLst>
          </p:cNvPr>
          <p:cNvSpPr txBox="1"/>
          <p:nvPr/>
        </p:nvSpPr>
        <p:spPr>
          <a:xfrm>
            <a:off x="1041385" y="5127347"/>
            <a:ext cx="1368152" cy="738664"/>
          </a:xfrm>
          <a:prstGeom prst="rect">
            <a:avLst/>
          </a:prstGeom>
          <a:noFill/>
          <a:ln>
            <a:noFill/>
          </a:ln>
          <a:scene3d>
            <a:camera prst="perspectiveAbove"/>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cs-CZ" sz="1400" dirty="0" err="1">
                <a:solidFill>
                  <a:schemeClr val="bg1">
                    <a:lumMod val="75000"/>
                  </a:schemeClr>
                </a:solidFill>
              </a:rPr>
              <a:t>Hints</a:t>
            </a:r>
            <a:r>
              <a:rPr lang="cs-CZ" sz="1400" dirty="0">
                <a:solidFill>
                  <a:schemeClr val="bg1">
                    <a:lumMod val="75000"/>
                  </a:schemeClr>
                </a:solidFill>
              </a:rPr>
              <a:t> </a:t>
            </a:r>
            <a:r>
              <a:rPr lang="cs-CZ" sz="1400" dirty="0" err="1">
                <a:solidFill>
                  <a:schemeClr val="bg1">
                    <a:lumMod val="75000"/>
                  </a:schemeClr>
                </a:solidFill>
              </a:rPr>
              <a:t>for</a:t>
            </a:r>
            <a:r>
              <a:rPr lang="cs-CZ" sz="1400" dirty="0">
                <a:solidFill>
                  <a:schemeClr val="bg1">
                    <a:lumMod val="75000"/>
                  </a:schemeClr>
                </a:solidFill>
              </a:rPr>
              <a:t> </a:t>
            </a:r>
            <a:r>
              <a:rPr lang="cs-CZ" sz="1400" dirty="0" err="1">
                <a:solidFill>
                  <a:schemeClr val="bg1">
                    <a:lumMod val="75000"/>
                  </a:schemeClr>
                </a:solidFill>
              </a:rPr>
              <a:t>successful</a:t>
            </a:r>
            <a:r>
              <a:rPr lang="cs-CZ" sz="1400" dirty="0">
                <a:solidFill>
                  <a:schemeClr val="bg1">
                    <a:lumMod val="75000"/>
                  </a:schemeClr>
                </a:solidFill>
              </a:rPr>
              <a:t> </a:t>
            </a:r>
            <a:r>
              <a:rPr lang="cs-CZ" sz="1400" dirty="0" err="1">
                <a:solidFill>
                  <a:schemeClr val="bg1">
                    <a:lumMod val="75000"/>
                  </a:schemeClr>
                </a:solidFill>
              </a:rPr>
              <a:t>secondment</a:t>
            </a:r>
            <a:endParaRPr lang="cs-CZ" sz="1400" dirty="0">
              <a:solidFill>
                <a:schemeClr val="bg1">
                  <a:lumMod val="75000"/>
                </a:schemeClr>
              </a:solidFill>
            </a:endParaRPr>
          </a:p>
        </p:txBody>
      </p:sp>
      <p:pic>
        <p:nvPicPr>
          <p:cNvPr id="17" name="Obrázek 16">
            <a:extLst>
              <a:ext uri="{FF2B5EF4-FFF2-40B4-BE49-F238E27FC236}">
                <a16:creationId xmlns:a16="http://schemas.microsoft.com/office/drawing/2014/main" id="{714D2101-CFC4-43A5-B899-FD72D8B1B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050" y="6604198"/>
            <a:ext cx="2053343" cy="960166"/>
          </a:xfrm>
          <a:prstGeom prst="rect">
            <a:avLst/>
          </a:prstGeom>
        </p:spPr>
      </p:pic>
      <p:sp>
        <p:nvSpPr>
          <p:cNvPr id="14" name="TextovéPole 13">
            <a:extLst>
              <a:ext uri="{FF2B5EF4-FFF2-40B4-BE49-F238E27FC236}">
                <a16:creationId xmlns:a16="http://schemas.microsoft.com/office/drawing/2014/main" id="{ABAEE98C-096D-42F8-A1A2-EE1BBD4A4FFD}"/>
              </a:ext>
            </a:extLst>
          </p:cNvPr>
          <p:cNvSpPr txBox="1"/>
          <p:nvPr/>
        </p:nvSpPr>
        <p:spPr>
          <a:xfrm>
            <a:off x="2723085" y="6172150"/>
            <a:ext cx="5256584" cy="1228011"/>
          </a:xfrm>
          <a:prstGeom prst="rect">
            <a:avLst/>
          </a:prstGeom>
          <a:noFill/>
        </p:spPr>
        <p:txBody>
          <a:bodyPr wrap="square" rtlCol="0">
            <a:spAutoFit/>
          </a:bodyPr>
          <a:lstStyle/>
          <a:p>
            <a:pPr marL="285750" indent="-285750" algn="just">
              <a:buFont typeface="Wingdings" panose="05000000000000000000" pitchFamily="2" charset="2"/>
              <a:buChar char="ü"/>
            </a:pPr>
            <a:r>
              <a:rPr lang="cs-CZ" dirty="0"/>
              <a:t>2 </a:t>
            </a:r>
            <a:r>
              <a:rPr lang="cs-CZ" dirty="0" err="1"/>
              <a:t>staff</a:t>
            </a:r>
            <a:r>
              <a:rPr lang="cs-CZ" dirty="0"/>
              <a:t> </a:t>
            </a:r>
            <a:r>
              <a:rPr lang="cs-CZ" dirty="0" err="1"/>
              <a:t>members</a:t>
            </a:r>
            <a:r>
              <a:rPr lang="cs-CZ" dirty="0"/>
              <a:t> of SAI Czech Republic </a:t>
            </a:r>
            <a:r>
              <a:rPr lang="cs-CZ" dirty="0" err="1"/>
              <a:t>were</a:t>
            </a:r>
            <a:r>
              <a:rPr lang="cs-CZ" dirty="0"/>
              <a:t> </a:t>
            </a:r>
            <a:r>
              <a:rPr lang="cs-CZ" dirty="0" err="1"/>
              <a:t>hosted</a:t>
            </a:r>
            <a:r>
              <a:rPr lang="cs-CZ" dirty="0"/>
              <a:t> by SAI </a:t>
            </a:r>
            <a:r>
              <a:rPr lang="cs-CZ" dirty="0" err="1"/>
              <a:t>Netherlands</a:t>
            </a:r>
            <a:r>
              <a:rPr lang="cs-CZ" dirty="0"/>
              <a:t> in </a:t>
            </a:r>
            <a:r>
              <a:rPr lang="cs-CZ" dirty="0" err="1"/>
              <a:t>September</a:t>
            </a:r>
            <a:r>
              <a:rPr lang="cs-CZ" dirty="0"/>
              <a:t> 2023 (Design Studio)</a:t>
            </a:r>
          </a:p>
          <a:p>
            <a:pPr marL="342900" indent="-342900" algn="just">
              <a:buFont typeface="Wingdings" panose="05000000000000000000" pitchFamily="2" charset="2"/>
              <a:buChar char="ü"/>
            </a:pPr>
            <a:endParaRPr lang="cs-CZ" dirty="0"/>
          </a:p>
        </p:txBody>
      </p:sp>
      <p:pic>
        <p:nvPicPr>
          <p:cNvPr id="15" name="Obrázek 14">
            <a:extLst>
              <a:ext uri="{FF2B5EF4-FFF2-40B4-BE49-F238E27FC236}">
                <a16:creationId xmlns:a16="http://schemas.microsoft.com/office/drawing/2014/main" id="{23581342-0A80-4D5D-8CBC-00601BF25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644" y="6824321"/>
            <a:ext cx="2240460" cy="602727"/>
          </a:xfrm>
          <a:prstGeom prst="rect">
            <a:avLst/>
          </a:prstGeom>
        </p:spPr>
      </p:pic>
    </p:spTree>
    <p:extLst>
      <p:ext uri="{BB962C8B-B14F-4D97-AF65-F5344CB8AC3E}">
        <p14:creationId xmlns:p14="http://schemas.microsoft.com/office/powerpoint/2010/main" val="3993088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rezentace_en_2016">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unch of EUROSAI Secondments Progamme" id="{EE6FAD3F-46E9-44BC-AE9B-FA06C35E9426}" vid="{19461C8F-6F38-4A27-8DA9-709D25CDE9A8}"/>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04D5F41149724EBDFF3EF79D5C803B" ma:contentTypeVersion="3" ma:contentTypeDescription="Vytvoří nový dokument" ma:contentTypeScope="" ma:versionID="87b79323180546289b85c522eeb9437d">
  <xsd:schema xmlns:xsd="http://www.w3.org/2001/XMLSchema" xmlns:xs="http://www.w3.org/2001/XMLSchema" xmlns:p="http://schemas.microsoft.com/office/2006/metadata/properties" xmlns:ns1="http://schemas.microsoft.com/sharepoint/v3" xmlns:ns2="742eac6f-eb53-4257-aa86-339c4f2add96" targetNamespace="http://schemas.microsoft.com/office/2006/metadata/properties" ma:root="true" ma:fieldsID="8b89d85600aab4c1e98fe098baed3d34" ns1:_="" ns2:_="">
    <xsd:import namespace="http://schemas.microsoft.com/sharepoint/v3"/>
    <xsd:import namespace="742eac6f-eb53-4257-aa86-339c4f2add96"/>
    <xsd:element name="properties">
      <xsd:complexType>
        <xsd:sequence>
          <xsd:element name="documentManagement">
            <xsd:complexType>
              <xsd:all>
                <xsd:element ref="ns1:PublishingStartDate" minOccurs="0"/>
                <xsd:element ref="ns1:PublishingExpirationDate" minOccurs="0"/>
                <xsd:element ref="ns2:Kategorie" minOccurs="0"/>
                <xsd:element ref="ns2:OdborSprav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um zahájení plánování" ma:description="Datum zahájení plánování je sloupec webu, který vytvořila funkce Publikování. Používá se k zadání data a času, od kterého se tato stránka začne návštěvníkům webu zobrazovat." ma:internalName="PublishingStartDate">
      <xsd:simpleType>
        <xsd:restriction base="dms:Unknown"/>
      </xsd:simpleType>
    </xsd:element>
    <xsd:element name="PublishingExpirationDate" ma:index="9" nillable="true" ma:displayName="Datum ukončení plánování" ma:description="Datum ukončení plánování je sloupec webu, který vytvořila funkce Publikování. Používá se k zadání data a času, od kterého se tato stránka už nebude návštěvníkům webu zobrazova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2eac6f-eb53-4257-aa86-339c4f2add96" elementFormDefault="qualified">
    <xsd:import namespace="http://schemas.microsoft.com/office/2006/documentManagement/types"/>
    <xsd:import namespace="http://schemas.microsoft.com/office/infopath/2007/PartnerControls"/>
    <xsd:element name="Kategorie" ma:index="10" nillable="true" ma:displayName="Kategorie" ma:default="Nezařazeno" ma:format="Dropdown" ma:internalName="Kategorie">
      <xsd:simpleType>
        <xsd:restriction base="dms:Choice">
          <xsd:enumeration value="Autoprovoz"/>
          <xsd:enumeration value="BOZP, PO"/>
          <xsd:enumeration value="FKSP"/>
          <xsd:enumeration value="Korespondence"/>
          <xsd:enumeration value="Majetek"/>
          <xsd:enumeration value="Nezařazeno"/>
          <xsd:enumeration value="Personalistika"/>
          <xsd:enumeration value="Porady"/>
          <xsd:enumeration value="Pracovní cesty"/>
          <xsd:enumeration value="Prezentace"/>
          <xsd:enumeration value="Utajované informace"/>
          <xsd:enumeration value="Vzdělávání"/>
        </xsd:restriction>
      </xsd:simpleType>
    </xsd:element>
    <xsd:element name="OdborSpravce" ma:index="11" nillable="true" ma:displayName="OdborSpravce" ma:default="000 - nezařazeno" ma:format="Dropdown" ma:internalName="OdborSpravce">
      <xsd:simpleType>
        <xsd:restriction base="dms:Choice">
          <xsd:enumeration value="050 - odbor bezpečnostní"/>
          <xsd:enumeration value="130 - odbor personální"/>
          <xsd:enumeration value="150 - odbor finanční"/>
          <xsd:enumeration value="170 - odbor mezinárodních vztahů"/>
          <xsd:enumeration value="180 - odbor hospodářské správy"/>
          <xsd:enumeration value="190 - odbor komunikace"/>
          <xsd:enumeration value="000 - nezařaz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tegorie xmlns="742eac6f-eb53-4257-aa86-339c4f2add96">Prezentace</Kategorie>
    <PublishingStartDate xmlns="http://schemas.microsoft.com/sharepoint/v3" xsi:nil="true"/>
    <PublishingExpirationDate xmlns="http://schemas.microsoft.com/sharepoint/v3" xsi:nil="true"/>
    <OdborSpravce xmlns="742eac6f-eb53-4257-aa86-339c4f2add96">190 - odbor komunikace</OdborSprav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8C9B9-29C2-4C4E-9027-D7845E63C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2eac6f-eb53-4257-aa86-339c4f2ad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52D2A-12A4-438E-B922-8B1FBF36911C}">
  <ds:schemaRefs>
    <ds:schemaRef ds:uri="http://purl.org/dc/dcmitype/"/>
    <ds:schemaRef ds:uri="http://schemas.openxmlformats.org/package/2006/metadata/core-properties"/>
    <ds:schemaRef ds:uri="http://purl.org/dc/terms/"/>
    <ds:schemaRef ds:uri="http://www.w3.org/XML/1998/namespace"/>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742eac6f-eb53-4257-aa86-339c4f2add96"/>
    <ds:schemaRef ds:uri="http://purl.org/dc/elements/1.1/"/>
  </ds:schemaRefs>
</ds:datastoreItem>
</file>

<file path=customXml/itemProps3.xml><?xml version="1.0" encoding="utf-8"?>
<ds:datastoreItem xmlns:ds="http://schemas.openxmlformats.org/officeDocument/2006/customXml" ds:itemID="{BA08D9FD-EA5C-4452-80CF-3434918DDD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Launch of EUROSAI Secondments Progamme</Template>
  <TotalTime>1825</TotalTime>
  <Words>898</Words>
  <Application>Microsoft Office PowerPoint</Application>
  <PresentationFormat>Předvádění na obrazovce (16:9)</PresentationFormat>
  <Paragraphs>124</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Calibri Light</vt:lpstr>
      <vt:lpstr>Wingdings</vt:lpstr>
      <vt:lpstr>Prezentace_en_2016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EUROSAI Secondments programme</dc:title>
  <dc:creator>LANSKÁ Petra</dc:creator>
  <cp:lastModifiedBy>PELANTOVÁ Eva</cp:lastModifiedBy>
  <cp:revision>137</cp:revision>
  <dcterms:created xsi:type="dcterms:W3CDTF">2023-06-02T08:01:42Z</dcterms:created>
  <dcterms:modified xsi:type="dcterms:W3CDTF">2024-06-26T09:12:12Z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0x0101003804D5F41149724EBDFF3EF79D5C803B</vt:lpwstr>
  </property>
</Properties>
</file>